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3" r:id="rId1"/>
  </p:sldMasterIdLst>
  <p:notesMasterIdLst>
    <p:notesMasterId r:id="rId8"/>
  </p:notesMasterIdLst>
  <p:sldIdLst>
    <p:sldId id="256" r:id="rId2"/>
    <p:sldId id="322" r:id="rId3"/>
    <p:sldId id="323" r:id="rId4"/>
    <p:sldId id="324" r:id="rId5"/>
    <p:sldId id="325" r:id="rId6"/>
    <p:sldId id="291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DM Sans" panose="020B0604020202020204" charset="0"/>
      <p:regular r:id="rId13"/>
      <p:bold r:id="rId14"/>
      <p:italic r:id="rId15"/>
      <p:boldItalic r:id="rId16"/>
    </p:embeddedFont>
    <p:embeddedFont>
      <p:font typeface="Modam Black" panose="020B0604020202020204" charset="-78"/>
      <p:bold r:id="rId17"/>
    </p:embeddedFont>
    <p:embeddedFont>
      <p:font typeface="ModamFaNum" panose="020B0604020202020204" charset="-78"/>
      <p:regular r:id="rId18"/>
      <p:bold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Signika" panose="020B0604020202020204" charset="0"/>
      <p:regular r:id="rId24"/>
      <p:bold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E2C199-F09E-4349-9ED5-43136B2EA5EE}">
  <a:tblStyle styleId="{74E2C199-F09E-4349-9ED5-43136B2EA5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17EC6D-BCDE-45F6-83F8-4E4F22BE48E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8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086861"/>
            <a:ext cx="7929000" cy="2228288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23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642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600450"/>
            <a:ext cx="792106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360045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025504"/>
            <a:ext cx="7921064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236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271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714939"/>
            <a:ext cx="3671336" cy="187797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1826968"/>
            <a:ext cx="3286891" cy="150584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714500"/>
            <a:ext cx="3660225" cy="172164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274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614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34567"/>
            <a:ext cx="3391762" cy="406122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39628"/>
            <a:ext cx="1871093" cy="38510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34567"/>
            <a:ext cx="4958655" cy="406122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056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2348400" y="2182925"/>
            <a:ext cx="44472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25" y="132307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348400" y="3029225"/>
            <a:ext cx="44472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23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5055317" y="17958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1583308" y="35428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5055308" y="137560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583083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6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666716"/>
            <a:ext cx="7915931" cy="272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94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213547"/>
            <a:ext cx="7921064" cy="11016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3960901"/>
            <a:ext cx="7921064" cy="325466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76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666716"/>
            <a:ext cx="3889405" cy="272907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666715"/>
            <a:ext cx="3895937" cy="272907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771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631156"/>
            <a:ext cx="3892393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063354"/>
            <a:ext cx="3892392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631156"/>
            <a:ext cx="3895937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063354"/>
            <a:ext cx="3895937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306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686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4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34566"/>
            <a:ext cx="2660650" cy="13609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34566"/>
            <a:ext cx="2660650" cy="12137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34567"/>
            <a:ext cx="4689475" cy="4061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695554"/>
            <a:ext cx="2660650" cy="27002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086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545642"/>
            <a:ext cx="3639741" cy="121287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1435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758513"/>
            <a:ext cx="3639741" cy="263727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4531022"/>
            <a:ext cx="732659" cy="273844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4531022"/>
            <a:ext cx="2471560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436917"/>
            <a:ext cx="796616" cy="3679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097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638301"/>
            <a:ext cx="7922464" cy="275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4531022"/>
            <a:ext cx="648324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4531022"/>
            <a:ext cx="100778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4436917"/>
            <a:ext cx="796616" cy="36794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14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26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B2279-04FC-4815-BD82-F4893417026F}"/>
              </a:ext>
            </a:extLst>
          </p:cNvPr>
          <p:cNvSpPr txBox="1"/>
          <p:nvPr/>
        </p:nvSpPr>
        <p:spPr>
          <a:xfrm>
            <a:off x="3986821" y="1482611"/>
            <a:ext cx="452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Modam Black" panose="02000000040000000000" pitchFamily="2" charset="-78"/>
                <a:cs typeface="Modam Black" panose="02000000040000000000" pitchFamily="2" charset="-78"/>
              </a:rPr>
              <a:t>معرفی لباسشویی اکتیو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  <a:latin typeface="Modam Black" panose="02000000040000000000" pitchFamily="2" charset="-78"/>
              <a:cs typeface="Modam Black" panose="0200000004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A69C1B-D177-41DB-9CCE-5DDEDF097682}"/>
              </a:ext>
            </a:extLst>
          </p:cNvPr>
          <p:cNvSpPr/>
          <p:nvPr/>
        </p:nvSpPr>
        <p:spPr>
          <a:xfrm>
            <a:off x="351127" y="274594"/>
            <a:ext cx="3225701" cy="322570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8FE91-5AFD-47E2-8A49-6F1AA8AA302A}"/>
              </a:ext>
            </a:extLst>
          </p:cNvPr>
          <p:cNvSpPr txBox="1"/>
          <p:nvPr/>
        </p:nvSpPr>
        <p:spPr>
          <a:xfrm>
            <a:off x="4358381" y="2067386"/>
            <a:ext cx="3777740" cy="129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Active Series</a:t>
            </a:r>
          </a:p>
          <a:p>
            <a:pPr algn="ctr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Economic Class</a:t>
            </a:r>
          </a:p>
          <a:p>
            <a:pPr algn="ctr">
              <a:lnSpc>
                <a:spcPct val="150000"/>
              </a:lnSpc>
            </a:pPr>
            <a:r>
              <a:rPr lang="en-US" sz="105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SWM 81 S 20 </a:t>
            </a:r>
          </a:p>
          <a:p>
            <a:pPr algn="ctr">
              <a:lnSpc>
                <a:spcPct val="150000"/>
              </a:lnSpc>
            </a:pPr>
            <a:r>
              <a:rPr lang="en-US" sz="1050" b="0" i="0" u="none" strike="noStrike" baseline="0" dirty="0">
                <a:solidFill>
                  <a:schemeClr val="bg2">
                    <a:lumMod val="20000"/>
                    <a:lumOff val="80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SWM 81 W 20</a:t>
            </a:r>
            <a:endParaRPr lang="en-US" sz="1050" dirty="0">
              <a:solidFill>
                <a:schemeClr val="bg2">
                  <a:lumMod val="20000"/>
                  <a:lumOff val="80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54330-36E5-45B2-BF88-EEAEC56C3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17" y="4187968"/>
            <a:ext cx="1374937" cy="36784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0B71F7D-9F95-4FB3-AD26-25BCE0DDF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33" y="545506"/>
            <a:ext cx="1968687" cy="26838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500A7DC-45BA-4BC0-89C3-3F949463A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96" y="2330894"/>
            <a:ext cx="4394579" cy="156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2EA4A4-A224-4843-9AF8-3E44CD1DD12D}"/>
              </a:ext>
            </a:extLst>
          </p:cNvPr>
          <p:cNvSpPr txBox="1"/>
          <p:nvPr/>
        </p:nvSpPr>
        <p:spPr>
          <a:xfrm>
            <a:off x="5131558" y="1407986"/>
            <a:ext cx="3446954" cy="3620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-1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off 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و ولوم تنظیم</a:t>
            </a: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برنامه های شستشو</a:t>
            </a:r>
          </a:p>
          <a:p>
            <a:pPr algn="r" rtl="1">
              <a:lnSpc>
                <a:spcPct val="150000"/>
              </a:lnSpc>
            </a:pP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-2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قفل کودک</a:t>
            </a:r>
          </a:p>
          <a:p>
            <a:pPr algn="r" rtl="1">
              <a:lnSpc>
                <a:spcPct val="150000"/>
              </a:lnSpc>
            </a:pP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-3</a:t>
            </a:r>
            <a:r>
              <a:rPr lang="fa-IR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زمان برنامه</a:t>
            </a:r>
          </a:p>
          <a:p>
            <a:pPr algn="r" rtl="1">
              <a:lnSpc>
                <a:spcPct val="150000"/>
              </a:lnSpc>
            </a:pP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Rinse Plus -4</a:t>
            </a:r>
          </a:p>
          <a:p>
            <a:pPr algn="r" rtl="1">
              <a:lnSpc>
                <a:spcPct val="150000"/>
              </a:lnSpc>
            </a:pP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Rinse Hold -5</a:t>
            </a:r>
          </a:p>
          <a:p>
            <a:pPr algn="r" rtl="1">
              <a:lnSpc>
                <a:spcPct val="150000"/>
              </a:lnSpc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Prewash -6</a:t>
            </a:r>
          </a:p>
          <a:p>
            <a:pPr algn="r" rtl="1">
              <a:lnSpc>
                <a:spcPct val="150000"/>
              </a:lnSpc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-7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نشانگر قفل درب</a:t>
            </a: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دستگاه</a:t>
            </a:r>
            <a:endParaRPr lang="en-US" sz="140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-8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Start/Pause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-9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Option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-10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Delay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 -11</a:t>
            </a:r>
            <a:r>
              <a:rPr lang="fa-IR" sz="1400" dirty="0">
                <a:latin typeface="ModamFaNum" panose="02000000040000000000" pitchFamily="2" charset="-78"/>
                <a:cs typeface="ModamFaNum" panose="02000000040000000000" pitchFamily="2" charset="-78"/>
              </a:rPr>
              <a:t>کلید </a:t>
            </a:r>
            <a:r>
              <a:rPr lang="en-US" sz="14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Temp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97ACE9-FF94-4F96-B765-058827CE782C}"/>
              </a:ext>
            </a:extLst>
          </p:cNvPr>
          <p:cNvSpPr/>
          <p:nvPr/>
        </p:nvSpPr>
        <p:spPr>
          <a:xfrm>
            <a:off x="727515" y="2763223"/>
            <a:ext cx="440514" cy="146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28785-DDB3-4F47-8A19-F4BE2DDDEF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387" y="2780891"/>
            <a:ext cx="416769" cy="1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2C028-738B-48F2-89B9-8799DBD87F58}"/>
              </a:ext>
            </a:extLst>
          </p:cNvPr>
          <p:cNvSpPr txBox="1"/>
          <p:nvPr/>
        </p:nvSpPr>
        <p:spPr>
          <a:xfrm>
            <a:off x="3198259" y="776692"/>
            <a:ext cx="562722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en-US" sz="1200" dirty="0">
                <a:latin typeface="ModamFaNum" panose="02000000040000000000" pitchFamily="2" charset="-78"/>
                <a:cs typeface="ModamFaNum" panose="02000000040000000000" pitchFamily="2" charset="-78"/>
              </a:rPr>
              <a:t> :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Quick Wash -1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شستشوی سریع برای لباسهایی با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رنگ ثابت و مقدار کثیفی کم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:Cotton -2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لباسهای پنبه ای، کتانی، ملحفه و مانند آن،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لباسهای رنگ ثابت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:Cotton ECO -3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شستشوی اقتصادی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:Wool -4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ستشوی لباس های پشمی که قابل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 با لباسشویی هستند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:Synthetic  -5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لباس هایی از جنس پلی آمید، اکریلیک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پلی استر و الیاف مصنوعی</a:t>
            </a:r>
          </a:p>
          <a:p>
            <a:pPr algn="r" rtl="1">
              <a:spcAft>
                <a:spcPts val="600"/>
              </a:spcAft>
            </a:pPr>
            <a:r>
              <a:rPr lang="en-US" sz="1200" dirty="0">
                <a:latin typeface="ModamFaNum" panose="02000000040000000000" pitchFamily="2" charset="-78"/>
                <a:cs typeface="ModamFaNum" panose="02000000040000000000" pitchFamily="2" charset="-78"/>
              </a:rPr>
              <a:t> :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Rinse + Spin -6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آبکشی و چرخش خشک کن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:Self Clean -7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شستشوی درام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:Bedding -8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شستشوی ست رخت خواب و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تکه های بزرگ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:Heavy Wash -9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شستشوی لباس های خیلی کثیف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:Dark Clothes -10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 همراه با لکه بری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:Spin -11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خشک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کن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:Mix Wash -12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شستشوی لباسهای ترکیبی و در هم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:Hand Wash -13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شبیه سازی شستشوی دستی لباس های</a:t>
            </a: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حساس با مقدار کثیفی کم</a:t>
            </a: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:Magic Steam -14</a:t>
            </a:r>
            <a:r>
              <a:rPr lang="fa-IR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ستشو همراه با بخار</a:t>
            </a:r>
            <a:endParaRPr lang="en-US" sz="120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algn="r" rtl="1">
              <a:spcAft>
                <a:spcPts val="600"/>
              </a:spcAft>
            </a:pPr>
            <a:r>
              <a:rPr lang="en-US" sz="120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en-US" sz="1200" dirty="0">
                <a:latin typeface="ModamFaNum" panose="02000000040000000000" pitchFamily="2" charset="-78"/>
                <a:cs typeface="ModamFaNum" panose="02000000040000000000" pitchFamily="2" charset="-78"/>
              </a:rPr>
              <a:t>-15</a:t>
            </a:r>
            <a:r>
              <a:rPr lang="fa-IR" sz="1200" dirty="0">
                <a:latin typeface="ModamFaNum" panose="02000000040000000000" pitchFamily="2" charset="-78"/>
                <a:cs typeface="ModamFaNum" panose="02000000040000000000" pitchFamily="2" charset="-78"/>
              </a:rPr>
              <a:t>لباس های ظریف و حساس که به آسانی صدمه</a:t>
            </a:r>
            <a:r>
              <a:rPr lang="en-US" sz="1200" dirty="0">
                <a:latin typeface="ModamFaNum" panose="02000000040000000000" pitchFamily="2" charset="-78"/>
                <a:cs typeface="ModamFaNum" panose="02000000040000000000" pitchFamily="2" charset="-78"/>
              </a:rPr>
              <a:t> </a:t>
            </a:r>
            <a:r>
              <a:rPr lang="fa-IR" sz="1200" dirty="0">
                <a:latin typeface="ModamFaNum" panose="02000000040000000000" pitchFamily="2" charset="-78"/>
                <a:cs typeface="ModamFaNum" panose="02000000040000000000" pitchFamily="2" charset="-78"/>
              </a:rPr>
              <a:t>می بینند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8D47AD-B942-4CD4-A3CE-00026EAD2363}"/>
              </a:ext>
            </a:extLst>
          </p:cNvPr>
          <p:cNvSpPr/>
          <p:nvPr/>
        </p:nvSpPr>
        <p:spPr>
          <a:xfrm>
            <a:off x="7348571" y="371394"/>
            <a:ext cx="1331773" cy="3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B98472-E162-4942-A827-42E860A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571" y="304650"/>
            <a:ext cx="1256742" cy="533956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>
                <a:latin typeface="ModamFaNum" panose="02000000040000000000" pitchFamily="2" charset="-78"/>
                <a:cs typeface="ModamFaNum" panose="02000000040000000000" pitchFamily="2" charset="-78"/>
              </a:rPr>
              <a:t>برنامه ها</a:t>
            </a:r>
            <a:endParaRPr lang="en-US" sz="2500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045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2C028-738B-48F2-89B9-8799DBD87F58}"/>
              </a:ext>
            </a:extLst>
          </p:cNvPr>
          <p:cNvSpPr txBox="1"/>
          <p:nvPr/>
        </p:nvSpPr>
        <p:spPr>
          <a:xfrm>
            <a:off x="3862317" y="1646237"/>
            <a:ext cx="4818028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b="1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15 برنامه شستشو</a:t>
            </a:r>
            <a:endParaRPr lang="en-US" sz="1200" b="1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b="1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نوع موتور: یونیورسال</a:t>
            </a:r>
            <a:endParaRPr lang="en-US" sz="1200" b="1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b="1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درام الماسه نسل جدید</a:t>
            </a:r>
            <a:endParaRPr lang="en-US" sz="1200" b="1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b="1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رتبه مصرف انرژی: </a:t>
            </a:r>
            <a:r>
              <a:rPr lang="en-US" sz="1200" b="1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A+++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b="1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ظرفیت شستشو: 8 کیلوگرم</a:t>
            </a:r>
            <a:endParaRPr lang="en-US" sz="1200" b="1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b="1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حداکثر دور خشک کن: 1000 دور در دقیقه</a:t>
            </a:r>
            <a:endParaRPr lang="en-US" sz="1200" b="1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200" b="1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24 ماه ضمانت قطعات و 10 سال پشتیبانی فنی و قطعات از زمان نصب</a:t>
            </a:r>
            <a:endParaRPr lang="en-US" sz="1200" b="1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51BB96-0ABA-4E84-A747-5E2D279C05A8}"/>
              </a:ext>
            </a:extLst>
          </p:cNvPr>
          <p:cNvSpPr/>
          <p:nvPr/>
        </p:nvSpPr>
        <p:spPr>
          <a:xfrm>
            <a:off x="6119943" y="1127982"/>
            <a:ext cx="2507005" cy="389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F48AE1-ABF0-49FD-8DA1-12FF6458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44" y="1094873"/>
            <a:ext cx="2507005" cy="533956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>
                <a:latin typeface="ModamFaNum" panose="02000000040000000000" pitchFamily="2" charset="-78"/>
                <a:cs typeface="ModamFaNum" panose="02000000040000000000" pitchFamily="2" charset="-78"/>
              </a:rPr>
              <a:t>مشخصات محصول</a:t>
            </a:r>
            <a:endParaRPr lang="en-US" sz="2500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1693F-878E-4D02-B5DF-A25E4C14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690"/>
            <a:ext cx="1953519" cy="143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CF6E8-1325-43AB-BB9C-F99DDC59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0214"/>
            <a:ext cx="2626572" cy="131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D58774-1393-416F-A6F5-04932618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7432" y="1932968"/>
            <a:ext cx="2509284" cy="186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7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2C028-738B-48F2-89B9-8799DBD87F58}"/>
              </a:ext>
            </a:extLst>
          </p:cNvPr>
          <p:cNvSpPr txBox="1"/>
          <p:nvPr/>
        </p:nvSpPr>
        <p:spPr>
          <a:xfrm>
            <a:off x="5561463" y="1646237"/>
            <a:ext cx="3118882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Rinse+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آبکشی اضافه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Child lock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قفل کودک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Rinse Hold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غوطه وری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Pre Wash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پیش شستشو</a:t>
            </a:r>
            <a:endParaRPr lang="en-US" sz="1200" b="0" i="0" u="none" strike="noStrike" baseline="0" dirty="0">
              <a:latin typeface="ModamFaNum" panose="02000000040000000000" pitchFamily="2" charset="-78"/>
              <a:cs typeface="ModamFaNum" panose="0200000004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 Temp Change </a:t>
            </a:r>
            <a:r>
              <a:rPr lang="fa-IR" sz="1200" b="0" i="0" u="none" strike="noStrike" baseline="0" dirty="0">
                <a:latin typeface="ModamFaNum" panose="02000000040000000000" pitchFamily="2" charset="-78"/>
                <a:cs typeface="ModamFaNum" panose="02000000040000000000" pitchFamily="2" charset="-78"/>
              </a:rPr>
              <a:t>تغییر دمای شستشو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51BB96-0ABA-4E84-A747-5E2D279C05A8}"/>
              </a:ext>
            </a:extLst>
          </p:cNvPr>
          <p:cNvSpPr/>
          <p:nvPr/>
        </p:nvSpPr>
        <p:spPr>
          <a:xfrm>
            <a:off x="7110486" y="1127982"/>
            <a:ext cx="1202566" cy="389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F48AE1-ABF0-49FD-8DA1-12FF6458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486" y="1094873"/>
            <a:ext cx="1202567" cy="533956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2500" dirty="0">
                <a:latin typeface="ModamFaNum" panose="02000000040000000000" pitchFamily="2" charset="-78"/>
                <a:cs typeface="ModamFaNum" panose="02000000040000000000" pitchFamily="2" charset="-78"/>
              </a:rPr>
              <a:t>آپشن ها</a:t>
            </a:r>
            <a:endParaRPr lang="en-US" sz="2500" dirty="0">
              <a:latin typeface="ModamFaNum" panose="02000000040000000000" pitchFamily="2" charset="-78"/>
              <a:cs typeface="ModamFaNum" panose="0200000004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AE106-F9CB-4DDC-BD63-B8EA156DA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98"/>
          <a:stretch/>
        </p:blipFill>
        <p:spPr>
          <a:xfrm>
            <a:off x="381886" y="390819"/>
            <a:ext cx="3849873" cy="225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AFA7F0-20CD-4825-BF49-562DC1C88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684" y="2972890"/>
            <a:ext cx="2778779" cy="185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8017E-EED3-4294-8070-154EA8A5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2020;p70">
            <a:extLst>
              <a:ext uri="{FF2B5EF4-FFF2-40B4-BE49-F238E27FC236}">
                <a16:creationId xmlns:a16="http://schemas.microsoft.com/office/drawing/2014/main" id="{65892709-C014-48D9-B310-F1BEEED0EE9D}"/>
              </a:ext>
            </a:extLst>
          </p:cNvPr>
          <p:cNvSpPr txBox="1">
            <a:spLocks/>
          </p:cNvSpPr>
          <p:nvPr/>
        </p:nvSpPr>
        <p:spPr>
          <a:xfrm>
            <a:off x="2676622" y="1828355"/>
            <a:ext cx="5169471" cy="117011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lvl="1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Thanks!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E4D58-8568-43C3-A8DC-D240C180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968" y="2350770"/>
            <a:ext cx="1639104" cy="7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20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7">
      <a:dk1>
        <a:sysClr val="windowText" lastClr="000000"/>
      </a:dk1>
      <a:lt1>
        <a:srgbClr val="000000"/>
      </a:lt1>
      <a:dk2>
        <a:srgbClr val="C2C2C2"/>
      </a:dk2>
      <a:lt2>
        <a:srgbClr val="E7E6E6"/>
      </a:lt2>
      <a:accent1>
        <a:srgbClr val="5C2D91"/>
      </a:accent1>
      <a:accent2>
        <a:srgbClr val="C6168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970</TotalTime>
  <Words>334</Words>
  <Application>Microsoft Office PowerPoint</Application>
  <PresentationFormat>On-screen Show (16:9)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DM Sans</vt:lpstr>
      <vt:lpstr>Century Gothic</vt:lpstr>
      <vt:lpstr>Signika</vt:lpstr>
      <vt:lpstr>Poppins</vt:lpstr>
      <vt:lpstr>ModamFaNum</vt:lpstr>
      <vt:lpstr>Wingdings 2</vt:lpstr>
      <vt:lpstr>Modam Black</vt:lpstr>
      <vt:lpstr>Arial</vt:lpstr>
      <vt:lpstr>Quotable</vt:lpstr>
      <vt:lpstr>PowerPoint Presentation</vt:lpstr>
      <vt:lpstr>PowerPoint Presentation</vt:lpstr>
      <vt:lpstr>برنامه ها</vt:lpstr>
      <vt:lpstr>مشخصات محصول</vt:lpstr>
      <vt:lpstr>آپشن ها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Marzieh Forouzan</dc:creator>
  <cp:lastModifiedBy>Ali Havazadeh</cp:lastModifiedBy>
  <cp:revision>226</cp:revision>
  <dcterms:modified xsi:type="dcterms:W3CDTF">2024-03-04T07:50:27Z</dcterms:modified>
</cp:coreProperties>
</file>