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93" r:id="rId1"/>
  </p:sldMasterIdLst>
  <p:notesMasterIdLst>
    <p:notesMasterId r:id="rId8"/>
  </p:notesMasterIdLst>
  <p:sldIdLst>
    <p:sldId id="256" r:id="rId2"/>
    <p:sldId id="322" r:id="rId3"/>
    <p:sldId id="260" r:id="rId4"/>
    <p:sldId id="323" r:id="rId5"/>
    <p:sldId id="324" r:id="rId6"/>
    <p:sldId id="291" r:id="rId7"/>
  </p:sldIdLst>
  <p:sldSz cx="9144000" cy="5143500" type="screen16x9"/>
  <p:notesSz cx="6858000" cy="9144000"/>
  <p:embeddedFontLst>
    <p:embeddedFont>
      <p:font typeface="Century Gothic" panose="020B0502020202020204" pitchFamily="34" charset="0"/>
      <p:regular r:id="rId9"/>
      <p:bold r:id="rId10"/>
      <p:italic r:id="rId11"/>
      <p:boldItalic r:id="rId12"/>
    </p:embeddedFont>
    <p:embeddedFont>
      <p:font typeface="DM Sans" panose="020B0604020202020204" charset="0"/>
      <p:regular r:id="rId13"/>
      <p:bold r:id="rId14"/>
      <p:italic r:id="rId15"/>
      <p:boldItalic r:id="rId16"/>
    </p:embeddedFont>
    <p:embeddedFont>
      <p:font typeface="Modam Black" panose="02000000040000000000" pitchFamily="2" charset="-78"/>
      <p:bold r:id="rId17"/>
    </p:embeddedFont>
    <p:embeddedFont>
      <p:font typeface="ModamFaNum" panose="02000000040000000000" pitchFamily="2" charset="-78"/>
      <p:regular r:id="rId18"/>
      <p:bold r:id="rId19"/>
    </p:embeddedFont>
    <p:embeddedFont>
      <p:font typeface="Signika" panose="020B0604020202020204" charset="0"/>
      <p:regular r:id="rId20"/>
      <p:bold r:id="rId21"/>
    </p:embeddedFont>
    <p:embeddedFont>
      <p:font typeface="Wingdings 2" panose="05020102010507070707" pitchFamily="18" charset="2"/>
      <p:regular r:id="rId22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53535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4E2C199-F09E-4349-9ED5-43136B2EA5EE}">
  <a:tblStyle styleId="{74E2C199-F09E-4349-9ED5-43136B2EA5E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7317EC6D-BCDE-45F6-83F8-4E4F22BE48E2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69" autoAdjust="0"/>
    <p:restoredTop sz="94660"/>
  </p:normalViewPr>
  <p:slideViewPr>
    <p:cSldViewPr snapToGrid="0">
      <p:cViewPr varScale="1">
        <p:scale>
          <a:sx n="143" d="100"/>
          <a:sy n="143" d="100"/>
        </p:scale>
        <p:origin x="88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13.fntdata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23" Type="http://schemas.openxmlformats.org/officeDocument/2006/relationships/presProps" Target="presProps.xml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font" Target="fonts/font1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" name="Google Shape;144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4" name="Google Shape;144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5" name="Google Shape;1485;g1eb40885cd6_0_1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6" name="Google Shape;1486;g1eb40885cd6_0_1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2381"/>
            <a:ext cx="9144000" cy="3902869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7501" y="1086861"/>
            <a:ext cx="7929000" cy="2228288"/>
          </a:xfrm>
        </p:spPr>
        <p:txBody>
          <a:bodyPr/>
          <a:lstStyle>
            <a:lvl1pPr>
              <a:defRPr sz="40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7501" y="3960635"/>
            <a:ext cx="7929000" cy="326231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3F103-BC34-4FE4-A40E-EDDEECFDA5D0}" type="datetimeFigureOut">
              <a:rPr lang="en-US" smtClean="0"/>
              <a:pPr/>
              <a:t>3/4/2024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6164271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7500" y="3600450"/>
            <a:ext cx="7921064" cy="425054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9144000" cy="360045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7500" y="4025504"/>
            <a:ext cx="7921064" cy="370284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t>3/4/2024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6223644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473773" y="811092"/>
            <a:ext cx="4749312" cy="242939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8239" y="928877"/>
            <a:ext cx="4420380" cy="1984434"/>
          </a:xfrm>
        </p:spPr>
        <p:txBody>
          <a:bodyPr anchor="b"/>
          <a:lstStyle>
            <a:lvl1pPr algn="l">
              <a:defRPr sz="315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9893" y="3332760"/>
            <a:ext cx="4418727" cy="534931"/>
          </a:xfrm>
        </p:spPr>
        <p:txBody>
          <a:bodyPr anchor="t">
            <a:noAutofit/>
          </a:bodyPr>
          <a:lstStyle>
            <a:lvl1pPr marL="0" indent="0" algn="l">
              <a:buNone/>
              <a:defRPr sz="135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5680982" y="811092"/>
            <a:ext cx="2857501" cy="3056599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t>3/4/2024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9827187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855664" y="1714939"/>
            <a:ext cx="3671336" cy="1877979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017817" y="1826968"/>
            <a:ext cx="3286891" cy="1505842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4617000" y="1714500"/>
            <a:ext cx="3660225" cy="1721644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t>3/4/2024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2827446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9144000" cy="1639491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6D93-FCAC-47E0-A2EE-787E62CA814C}" type="datetimeFigureOut">
              <a:rPr lang="en-US" smtClean="0"/>
              <a:t>3/4/2024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0461423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5752239" y="334567"/>
            <a:ext cx="3391762" cy="406122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37656" y="439628"/>
            <a:ext cx="1871093" cy="38510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7501" y="334567"/>
            <a:ext cx="4958655" cy="4061222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879A6-0FD0-4734-A311-86BFCA472E6E}" type="datetimeFigureOut">
              <a:rPr lang="en-US" smtClean="0"/>
              <a:t>3/4/2024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4705628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"/>
          <p:cNvSpPr txBox="1">
            <a:spLocks noGrp="1"/>
          </p:cNvSpPr>
          <p:nvPr>
            <p:ph type="title"/>
          </p:nvPr>
        </p:nvSpPr>
        <p:spPr>
          <a:xfrm>
            <a:off x="2348400" y="2182925"/>
            <a:ext cx="4447200" cy="846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60" name="Google Shape;60;p3"/>
          <p:cNvSpPr txBox="1">
            <a:spLocks noGrp="1"/>
          </p:cNvSpPr>
          <p:nvPr>
            <p:ph type="title" idx="2" hasCustomPrompt="1"/>
          </p:nvPr>
        </p:nvSpPr>
        <p:spPr>
          <a:xfrm>
            <a:off x="3745925" y="1323075"/>
            <a:ext cx="1652100" cy="915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1" name="Google Shape;61;p3"/>
          <p:cNvSpPr txBox="1">
            <a:spLocks noGrp="1"/>
          </p:cNvSpPr>
          <p:nvPr>
            <p:ph type="subTitle" idx="1"/>
          </p:nvPr>
        </p:nvSpPr>
        <p:spPr>
          <a:xfrm>
            <a:off x="2348400" y="3029225"/>
            <a:ext cx="4447200" cy="37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582397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5"/>
          <p:cNvSpPr txBox="1">
            <a:spLocks noGrp="1"/>
          </p:cNvSpPr>
          <p:nvPr>
            <p:ph type="subTitle" idx="1"/>
          </p:nvPr>
        </p:nvSpPr>
        <p:spPr>
          <a:xfrm>
            <a:off x="5055317" y="1795899"/>
            <a:ext cx="2505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/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59" name="Google Shape;159;p5"/>
          <p:cNvSpPr txBox="1">
            <a:spLocks noGrp="1"/>
          </p:cNvSpPr>
          <p:nvPr>
            <p:ph type="subTitle" idx="2"/>
          </p:nvPr>
        </p:nvSpPr>
        <p:spPr>
          <a:xfrm>
            <a:off x="1583308" y="3542824"/>
            <a:ext cx="2505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/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60" name="Google Shape;160;p5"/>
          <p:cNvSpPr txBox="1">
            <a:spLocks noGrp="1"/>
          </p:cNvSpPr>
          <p:nvPr>
            <p:ph type="subTitle" idx="3"/>
          </p:nvPr>
        </p:nvSpPr>
        <p:spPr>
          <a:xfrm>
            <a:off x="5055308" y="1375600"/>
            <a:ext cx="25056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161" name="Google Shape;161;p5"/>
          <p:cNvSpPr txBox="1">
            <a:spLocks noGrp="1"/>
          </p:cNvSpPr>
          <p:nvPr>
            <p:ph type="subTitle" idx="4"/>
          </p:nvPr>
        </p:nvSpPr>
        <p:spPr>
          <a:xfrm>
            <a:off x="1583083" y="3122525"/>
            <a:ext cx="25056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826299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9144000" cy="1639491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7500" y="335391"/>
            <a:ext cx="7928999" cy="7278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4034" y="1666716"/>
            <a:ext cx="7915931" cy="27273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smtClean="0"/>
              <a:t>3/4/2024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3549436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9144000" cy="3902869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7500" y="2213547"/>
            <a:ext cx="7921064" cy="1101600"/>
          </a:xfrm>
        </p:spPr>
        <p:txBody>
          <a:bodyPr anchor="b"/>
          <a:lstStyle>
            <a:lvl1pPr algn="r">
              <a:defRPr sz="36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500" y="3960901"/>
            <a:ext cx="7921064" cy="325466"/>
          </a:xfrm>
        </p:spPr>
        <p:txBody>
          <a:bodyPr anchor="t">
            <a:noAutofit/>
          </a:bodyPr>
          <a:lstStyle>
            <a:lvl1pPr marL="0" indent="0" algn="r">
              <a:buNone/>
              <a:defRPr sz="135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smtClean="0"/>
              <a:t>3/4/2024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857632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9144000" cy="1639491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4034" y="1666716"/>
            <a:ext cx="3889405" cy="272907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62" y="1666715"/>
            <a:ext cx="3895937" cy="272907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smtClean="0"/>
              <a:t>3/4/2024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6977132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9144000" cy="1639491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1046" y="1631156"/>
            <a:ext cx="3892393" cy="432197"/>
          </a:xfrm>
        </p:spPr>
        <p:txBody>
          <a:bodyPr anchor="b">
            <a:noAutofit/>
          </a:bodyPr>
          <a:lstStyle>
            <a:lvl1pPr marL="0" indent="0" algn="ctr">
              <a:buNone/>
              <a:defRPr sz="15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1047" y="2063354"/>
            <a:ext cx="3892392" cy="233243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0562" y="1631156"/>
            <a:ext cx="3895937" cy="432197"/>
          </a:xfrm>
        </p:spPr>
        <p:txBody>
          <a:bodyPr anchor="b">
            <a:noAutofit/>
          </a:bodyPr>
          <a:lstStyle>
            <a:lvl1pPr marL="0" indent="0" algn="ctr">
              <a:buNone/>
              <a:defRPr sz="15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0562" y="2063354"/>
            <a:ext cx="3895937" cy="233243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smtClean="0"/>
              <a:t>3/4/2024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4830672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9144000" cy="1639491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smtClean="0"/>
              <a:t>3/4/2024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7268629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smtClean="0"/>
              <a:t>3/4/2024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17465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804864" y="334566"/>
            <a:ext cx="2660650" cy="13609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864" y="334566"/>
            <a:ext cx="2660650" cy="1213797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1725" y="334567"/>
            <a:ext cx="4689475" cy="40612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4864" y="1695554"/>
            <a:ext cx="2660650" cy="270023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smtClean="0"/>
              <a:t>3/4/2024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4608652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046" y="545642"/>
            <a:ext cx="3639741" cy="1212872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4573588" y="0"/>
            <a:ext cx="4570412" cy="51435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05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1046" y="1758513"/>
            <a:ext cx="3639741" cy="2637274"/>
          </a:xfrm>
        </p:spPr>
        <p:txBody>
          <a:bodyPr anchor="t"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914358" y="4531022"/>
            <a:ext cx="732659" cy="273844"/>
          </a:xfrm>
        </p:spPr>
        <p:txBody>
          <a:bodyPr/>
          <a:lstStyle/>
          <a:p>
            <a:fld id="{2BE451C3-0FF4-47C4-B829-773ADF60F88C}" type="datetimeFigureOut">
              <a:rPr lang="en-US" smtClean="0"/>
              <a:t>3/4/2024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42797" y="4531022"/>
            <a:ext cx="2471560" cy="273844"/>
          </a:xfrm>
        </p:spPr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647017" y="4436917"/>
            <a:ext cx="796616" cy="367949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9909766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7500" y="335391"/>
            <a:ext cx="7928999" cy="727838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500" y="1638301"/>
            <a:ext cx="7922464" cy="2755798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636" y="4531022"/>
            <a:ext cx="6483240" cy="27384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675">
                <a:solidFill>
                  <a:schemeClr val="tx1"/>
                </a:solidFill>
              </a:defRPr>
            </a:lvl1pPr>
          </a:lstStyle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000969" y="4531022"/>
            <a:ext cx="1007780" cy="27384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675">
                <a:solidFill>
                  <a:schemeClr val="tx1"/>
                </a:solidFill>
              </a:defRPr>
            </a:lvl1pPr>
          </a:lstStyle>
          <a:p>
            <a:fld id="{2BE451C3-0FF4-47C4-B829-773ADF60F88C}" type="datetimeFigureOut">
              <a:rPr lang="en-US" smtClean="0"/>
              <a:t>3/4/2024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08749" y="4436917"/>
            <a:ext cx="796616" cy="36794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15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01469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  <p:sldLayoutId id="2147483805" r:id="rId12"/>
    <p:sldLayoutId id="2147483806" r:id="rId13"/>
    <p:sldLayoutId id="2147483807" r:id="rId14"/>
    <p:sldLayoutId id="2147483808" r:id="rId15"/>
    <p:sldLayoutId id="2147483826" r:id="rId16"/>
  </p:sldLayoutIdLst>
  <p:hf sldNum="0" hdr="0" ftr="0" dt="0"/>
  <p:txStyles>
    <p:titleStyle>
      <a:lvl1pPr algn="l" defTabSz="342900" rtl="0" eaLnBrk="1" latinLnBrk="0" hangingPunct="1">
        <a:spcBef>
          <a:spcPct val="0"/>
        </a:spcBef>
        <a:buNone/>
        <a:defRPr sz="3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Font typeface="Wingdings 2" charset="2"/>
        <a:buChar char=""/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Font typeface="Wingdings 2" charset="2"/>
        <a:buChar char=""/>
        <a:defRPr sz="105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Font typeface="Wingdings 2" charset="2"/>
        <a:buChar char=""/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Font typeface="Wingdings 2" charset="2"/>
        <a:buChar char=""/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80000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Font typeface="Wingdings 2" charset="2"/>
        <a:buChar char=""/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210000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Font typeface="Wingdings 2" charset="2"/>
        <a:buChar char=""/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00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Font typeface="Wingdings 2" charset="2"/>
        <a:buChar char=""/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270000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Font typeface="Wingdings 2" charset="2"/>
        <a:buChar char=""/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D6B2279-04FC-4815-BD82-F4893417026F}"/>
              </a:ext>
            </a:extLst>
          </p:cNvPr>
          <p:cNvSpPr txBox="1"/>
          <p:nvPr/>
        </p:nvSpPr>
        <p:spPr>
          <a:xfrm>
            <a:off x="4080264" y="852318"/>
            <a:ext cx="45208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3200" dirty="0">
                <a:solidFill>
                  <a:schemeClr val="bg2">
                    <a:lumMod val="20000"/>
                    <a:lumOff val="80000"/>
                  </a:schemeClr>
                </a:solidFill>
                <a:latin typeface="Modam Black" panose="02000000040000000000" pitchFamily="2" charset="-78"/>
                <a:cs typeface="Modam Black" panose="02000000040000000000" pitchFamily="2" charset="-78"/>
              </a:rPr>
              <a:t>معرفی لباسشویی یونیک</a:t>
            </a:r>
            <a:endParaRPr lang="en-US" sz="3200" b="1" dirty="0">
              <a:solidFill>
                <a:schemeClr val="bg2">
                  <a:lumMod val="20000"/>
                  <a:lumOff val="80000"/>
                </a:schemeClr>
              </a:solidFill>
              <a:latin typeface="Modam Black" panose="02000000040000000000" pitchFamily="2" charset="-78"/>
              <a:cs typeface="Modam Black" panose="02000000040000000000" pitchFamily="2" charset="-78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93F372E-B585-4FE6-98DF-789E2C2C08C8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325" y="4289595"/>
            <a:ext cx="1503694" cy="264461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18A69C1B-D177-41DB-9CCE-5DDEDF097682}"/>
              </a:ext>
            </a:extLst>
          </p:cNvPr>
          <p:cNvSpPr/>
          <p:nvPr/>
        </p:nvSpPr>
        <p:spPr>
          <a:xfrm>
            <a:off x="351127" y="274594"/>
            <a:ext cx="3225701" cy="3225701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B78FE91-5AFD-47E2-8A49-6F1AA8AA302A}"/>
              </a:ext>
            </a:extLst>
          </p:cNvPr>
          <p:cNvSpPr txBox="1"/>
          <p:nvPr/>
        </p:nvSpPr>
        <p:spPr>
          <a:xfrm>
            <a:off x="4451824" y="1437093"/>
            <a:ext cx="3777740" cy="1500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Unique Series</a:t>
            </a:r>
            <a:endParaRPr lang="fa-IR" sz="2000" dirty="0">
              <a:solidFill>
                <a:schemeClr val="bg2">
                  <a:lumMod val="20000"/>
                  <a:lumOff val="80000"/>
                </a:schemeClr>
              </a:solidFill>
            </a:endParaRPr>
          </a:p>
          <a:p>
            <a:pPr algn="ctr"/>
            <a:r>
              <a:rPr lang="en-US" sz="2000" b="1" dirty="0">
                <a:solidFill>
                  <a:schemeClr val="bg2">
                    <a:lumMod val="20000"/>
                    <a:lumOff val="80000"/>
                  </a:schemeClr>
                </a:solidFill>
              </a:rPr>
              <a:t>Economic Class</a:t>
            </a:r>
          </a:p>
          <a:p>
            <a:pPr algn="ctr">
              <a:lnSpc>
                <a:spcPct val="150000"/>
              </a:lnSpc>
            </a:pPr>
            <a:r>
              <a:rPr lang="en-US" sz="1050" b="0" i="0" u="none" strike="noStrike" baseline="0" dirty="0">
                <a:solidFill>
                  <a:schemeClr val="bg2">
                    <a:lumMod val="20000"/>
                    <a:lumOff val="80000"/>
                  </a:schemeClr>
                </a:solidFill>
                <a:latin typeface="ArialMT"/>
              </a:rPr>
              <a:t>DWK UN 810 S</a:t>
            </a:r>
            <a:endParaRPr lang="fa-IR" sz="1050" b="0" i="0" u="none" strike="noStrike" baseline="0" dirty="0">
              <a:solidFill>
                <a:schemeClr val="bg2">
                  <a:lumMod val="20000"/>
                  <a:lumOff val="80000"/>
                </a:schemeClr>
              </a:solidFill>
              <a:latin typeface="ArialMT"/>
            </a:endParaRPr>
          </a:p>
          <a:p>
            <a:pPr algn="ctr">
              <a:lnSpc>
                <a:spcPct val="150000"/>
              </a:lnSpc>
            </a:pPr>
            <a:r>
              <a:rPr lang="en-US" sz="1050" b="0" i="0" u="none" strike="noStrike" baseline="0" dirty="0">
                <a:solidFill>
                  <a:schemeClr val="bg2">
                    <a:lumMod val="20000"/>
                    <a:lumOff val="80000"/>
                  </a:schemeClr>
                </a:solidFill>
                <a:latin typeface="ArialMT"/>
              </a:rPr>
              <a:t>DWK UN 810 C</a:t>
            </a:r>
            <a:endParaRPr lang="en-US" sz="1050" dirty="0">
              <a:solidFill>
                <a:schemeClr val="bg2">
                  <a:lumMod val="20000"/>
                  <a:lumOff val="80000"/>
                </a:schemeClr>
              </a:solidFill>
            </a:endParaRPr>
          </a:p>
          <a:p>
            <a:pPr algn="ctr"/>
            <a:endParaRPr lang="en-US" sz="2000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10" name="Content Placeholder 4">
            <a:extLst>
              <a:ext uri="{FF2B5EF4-FFF2-40B4-BE49-F238E27FC236}">
                <a16:creationId xmlns:a16="http://schemas.microsoft.com/office/drawing/2014/main" id="{4913EA19-9861-435C-BCF0-D1E0319904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4563" y="411954"/>
            <a:ext cx="2218827" cy="2950979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2E5E5592-EB4E-49ED-AB6C-52B7FC2B62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141" y="2190403"/>
            <a:ext cx="4705490" cy="170545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D749954-2142-40BA-B60A-ECED627F0724}"/>
              </a:ext>
            </a:extLst>
          </p:cNvPr>
          <p:cNvSpPr txBox="1"/>
          <p:nvPr/>
        </p:nvSpPr>
        <p:spPr>
          <a:xfrm>
            <a:off x="4158513" y="1877978"/>
            <a:ext cx="4639074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en-US" sz="1400" i="0" u="none" strike="noStrike" baseline="0" dirty="0">
                <a:latin typeface="ModamFaNum" panose="02000000040000000000" pitchFamily="2" charset="-78"/>
                <a:cs typeface="ModamFaNum" panose="02000000040000000000" pitchFamily="2" charset="-78"/>
              </a:rPr>
              <a:t> -1</a:t>
            </a:r>
            <a:r>
              <a:rPr lang="fa-IR" sz="1400" i="0" u="none" strike="noStrike" baseline="0" dirty="0">
                <a:latin typeface="ModamFaNum" panose="02000000040000000000" pitchFamily="2" charset="-78"/>
                <a:cs typeface="ModamFaNum" panose="02000000040000000000" pitchFamily="2" charset="-78"/>
              </a:rPr>
              <a:t>کلید </a:t>
            </a:r>
            <a:r>
              <a:rPr lang="en-US" sz="1400" i="0" u="none" strike="noStrike" baseline="0" dirty="0">
                <a:latin typeface="ModamFaNum" panose="02000000040000000000" pitchFamily="2" charset="-78"/>
                <a:cs typeface="ModamFaNum" panose="02000000040000000000" pitchFamily="2" charset="-78"/>
              </a:rPr>
              <a:t>off </a:t>
            </a:r>
            <a:r>
              <a:rPr lang="fa-IR" sz="1400" i="0" u="none" strike="noStrike" baseline="0" dirty="0">
                <a:latin typeface="ModamFaNum" panose="02000000040000000000" pitchFamily="2" charset="-78"/>
                <a:cs typeface="ModamFaNum" panose="02000000040000000000" pitchFamily="2" charset="-78"/>
              </a:rPr>
              <a:t>و ولوم تنظیم</a:t>
            </a:r>
            <a:r>
              <a:rPr lang="en-US" sz="1400" i="0" u="none" strike="noStrike" baseline="0" dirty="0">
                <a:latin typeface="ModamFaNum" panose="02000000040000000000" pitchFamily="2" charset="-78"/>
                <a:cs typeface="ModamFaNum" panose="02000000040000000000" pitchFamily="2" charset="-78"/>
              </a:rPr>
              <a:t> </a:t>
            </a:r>
            <a:r>
              <a:rPr lang="fa-IR" sz="1400" i="0" u="none" strike="noStrike" baseline="0" dirty="0">
                <a:latin typeface="ModamFaNum" panose="02000000040000000000" pitchFamily="2" charset="-78"/>
                <a:cs typeface="ModamFaNum" panose="02000000040000000000" pitchFamily="2" charset="-78"/>
              </a:rPr>
              <a:t>برنامه های شستشو</a:t>
            </a:r>
          </a:p>
          <a:p>
            <a:pPr algn="r" rtl="1"/>
            <a:r>
              <a:rPr lang="en-US" sz="1400" i="0" u="none" strike="noStrike" baseline="0" dirty="0">
                <a:latin typeface="ModamFaNum" panose="02000000040000000000" pitchFamily="2" charset="-78"/>
                <a:cs typeface="ModamFaNum" panose="02000000040000000000" pitchFamily="2" charset="-78"/>
              </a:rPr>
              <a:t> -2</a:t>
            </a:r>
            <a:r>
              <a:rPr lang="fa-IR" sz="1400" i="0" u="none" strike="noStrike" baseline="0" dirty="0">
                <a:latin typeface="ModamFaNum" panose="02000000040000000000" pitchFamily="2" charset="-78"/>
                <a:cs typeface="ModamFaNum" panose="02000000040000000000" pitchFamily="2" charset="-78"/>
              </a:rPr>
              <a:t>قفل کودک</a:t>
            </a:r>
          </a:p>
          <a:p>
            <a:pPr algn="r" rtl="1"/>
            <a:r>
              <a:rPr lang="en-US" sz="1400" i="0" u="none" strike="noStrike" baseline="0" dirty="0">
                <a:latin typeface="ModamFaNum" panose="02000000040000000000" pitchFamily="2" charset="-78"/>
                <a:cs typeface="ModamFaNum" panose="02000000040000000000" pitchFamily="2" charset="-78"/>
              </a:rPr>
              <a:t> -3</a:t>
            </a:r>
            <a:r>
              <a:rPr lang="fa-IR" sz="1400" i="0" u="none" strike="noStrike" baseline="0" dirty="0">
                <a:latin typeface="ModamFaNum" panose="02000000040000000000" pitchFamily="2" charset="-78"/>
                <a:cs typeface="ModamFaNum" panose="02000000040000000000" pitchFamily="2" charset="-78"/>
              </a:rPr>
              <a:t>زمان برنامه</a:t>
            </a:r>
          </a:p>
          <a:p>
            <a:pPr algn="r" rtl="1"/>
            <a:r>
              <a:rPr lang="en-US" sz="1400" i="0" u="none" strike="noStrike" baseline="0" dirty="0">
                <a:latin typeface="ModamFaNum" panose="02000000040000000000" pitchFamily="2" charset="-78"/>
                <a:cs typeface="ModamFaNum" panose="02000000040000000000" pitchFamily="2" charset="-78"/>
              </a:rPr>
              <a:t>Rinse Plus -4</a:t>
            </a:r>
          </a:p>
          <a:p>
            <a:pPr algn="r" rtl="1"/>
            <a:r>
              <a:rPr lang="en-US" sz="1400" i="0" u="none" strike="noStrike" baseline="0" dirty="0">
                <a:latin typeface="ModamFaNum" panose="02000000040000000000" pitchFamily="2" charset="-78"/>
                <a:cs typeface="ModamFaNum" panose="02000000040000000000" pitchFamily="2" charset="-78"/>
              </a:rPr>
              <a:t>Rinse Hold -5</a:t>
            </a:r>
          </a:p>
          <a:p>
            <a:pPr algn="r" rtl="1"/>
            <a:r>
              <a:rPr lang="en-US" sz="1400" dirty="0">
                <a:latin typeface="ModamFaNum" panose="02000000040000000000" pitchFamily="2" charset="-78"/>
                <a:cs typeface="ModamFaNum" panose="02000000040000000000" pitchFamily="2" charset="-78"/>
              </a:rPr>
              <a:t>Prewash -6</a:t>
            </a:r>
          </a:p>
          <a:p>
            <a:pPr algn="r" rtl="1"/>
            <a:r>
              <a:rPr lang="en-US" sz="1400" dirty="0">
                <a:latin typeface="ModamFaNum" panose="02000000040000000000" pitchFamily="2" charset="-78"/>
                <a:cs typeface="ModamFaNum" panose="02000000040000000000" pitchFamily="2" charset="-78"/>
              </a:rPr>
              <a:t>-7</a:t>
            </a:r>
            <a:r>
              <a:rPr lang="fa-IR" sz="1400" dirty="0">
                <a:latin typeface="ModamFaNum" panose="02000000040000000000" pitchFamily="2" charset="-78"/>
                <a:cs typeface="ModamFaNum" panose="02000000040000000000" pitchFamily="2" charset="-78"/>
              </a:rPr>
              <a:t>نشانگر قفل درب</a:t>
            </a:r>
            <a:r>
              <a:rPr lang="en-US" sz="1400" dirty="0">
                <a:latin typeface="ModamFaNum" panose="02000000040000000000" pitchFamily="2" charset="-78"/>
                <a:cs typeface="ModamFaNum" panose="02000000040000000000" pitchFamily="2" charset="-78"/>
              </a:rPr>
              <a:t> </a:t>
            </a:r>
            <a:r>
              <a:rPr lang="fa-IR" sz="1400" dirty="0">
                <a:latin typeface="ModamFaNum" panose="02000000040000000000" pitchFamily="2" charset="-78"/>
                <a:cs typeface="ModamFaNum" panose="02000000040000000000" pitchFamily="2" charset="-78"/>
              </a:rPr>
              <a:t>دستگاه</a:t>
            </a:r>
            <a:endParaRPr lang="en-US" sz="1400" dirty="0">
              <a:latin typeface="ModamFaNum" panose="02000000040000000000" pitchFamily="2" charset="-78"/>
              <a:cs typeface="ModamFaNum" panose="02000000040000000000" pitchFamily="2" charset="-78"/>
            </a:endParaRPr>
          </a:p>
          <a:p>
            <a:pPr marL="0" indent="0" algn="r" rtl="1">
              <a:buNone/>
            </a:pPr>
            <a:r>
              <a:rPr lang="en-US" sz="1400" dirty="0">
                <a:latin typeface="ModamFaNum" panose="02000000040000000000" pitchFamily="2" charset="-78"/>
                <a:cs typeface="ModamFaNum" panose="02000000040000000000" pitchFamily="2" charset="-78"/>
              </a:rPr>
              <a:t> -8</a:t>
            </a:r>
            <a:r>
              <a:rPr lang="fa-IR" sz="1400" dirty="0">
                <a:latin typeface="ModamFaNum" panose="02000000040000000000" pitchFamily="2" charset="-78"/>
                <a:cs typeface="ModamFaNum" panose="02000000040000000000" pitchFamily="2" charset="-78"/>
              </a:rPr>
              <a:t>کلید </a:t>
            </a:r>
            <a:r>
              <a:rPr lang="en-US" sz="1400" dirty="0">
                <a:latin typeface="ModamFaNum" panose="02000000040000000000" pitchFamily="2" charset="-78"/>
                <a:cs typeface="ModamFaNum" panose="02000000040000000000" pitchFamily="2" charset="-78"/>
              </a:rPr>
              <a:t>Start/Pause</a:t>
            </a:r>
          </a:p>
          <a:p>
            <a:pPr marL="0" indent="0" algn="r" rtl="1">
              <a:buNone/>
            </a:pPr>
            <a:r>
              <a:rPr lang="en-US" sz="1400" dirty="0">
                <a:latin typeface="ModamFaNum" panose="02000000040000000000" pitchFamily="2" charset="-78"/>
                <a:cs typeface="ModamFaNum" panose="02000000040000000000" pitchFamily="2" charset="-78"/>
              </a:rPr>
              <a:t> -9</a:t>
            </a:r>
            <a:r>
              <a:rPr lang="fa-IR" sz="1400" dirty="0">
                <a:latin typeface="ModamFaNum" panose="02000000040000000000" pitchFamily="2" charset="-78"/>
                <a:cs typeface="ModamFaNum" panose="02000000040000000000" pitchFamily="2" charset="-78"/>
              </a:rPr>
              <a:t>کلید </a:t>
            </a:r>
            <a:r>
              <a:rPr lang="en-US" sz="1400" dirty="0">
                <a:latin typeface="ModamFaNum" panose="02000000040000000000" pitchFamily="2" charset="-78"/>
                <a:cs typeface="ModamFaNum" panose="02000000040000000000" pitchFamily="2" charset="-78"/>
              </a:rPr>
              <a:t>Option</a:t>
            </a:r>
          </a:p>
          <a:p>
            <a:pPr marL="0" indent="0" algn="r" rtl="1">
              <a:buNone/>
            </a:pPr>
            <a:r>
              <a:rPr lang="en-US" sz="1400" dirty="0">
                <a:latin typeface="ModamFaNum" panose="02000000040000000000" pitchFamily="2" charset="-78"/>
                <a:cs typeface="ModamFaNum" panose="02000000040000000000" pitchFamily="2" charset="-78"/>
              </a:rPr>
              <a:t> -10</a:t>
            </a:r>
            <a:r>
              <a:rPr lang="fa-IR" sz="1400" dirty="0">
                <a:latin typeface="ModamFaNum" panose="02000000040000000000" pitchFamily="2" charset="-78"/>
                <a:cs typeface="ModamFaNum" panose="02000000040000000000" pitchFamily="2" charset="-78"/>
              </a:rPr>
              <a:t>کلید </a:t>
            </a:r>
            <a:r>
              <a:rPr lang="en-US" sz="1400" dirty="0">
                <a:latin typeface="ModamFaNum" panose="02000000040000000000" pitchFamily="2" charset="-78"/>
                <a:cs typeface="ModamFaNum" panose="02000000040000000000" pitchFamily="2" charset="-78"/>
              </a:rPr>
              <a:t>Delay</a:t>
            </a:r>
          </a:p>
          <a:p>
            <a:pPr marL="0" indent="0" algn="r" rtl="1">
              <a:buNone/>
            </a:pPr>
            <a:r>
              <a:rPr lang="en-US" sz="1400" dirty="0">
                <a:latin typeface="ModamFaNum" panose="02000000040000000000" pitchFamily="2" charset="-78"/>
                <a:cs typeface="ModamFaNum" panose="02000000040000000000" pitchFamily="2" charset="-78"/>
              </a:rPr>
              <a:t> -11</a:t>
            </a:r>
            <a:r>
              <a:rPr lang="fa-IR" sz="1400" dirty="0">
                <a:latin typeface="ModamFaNum" panose="02000000040000000000" pitchFamily="2" charset="-78"/>
                <a:cs typeface="ModamFaNum" panose="02000000040000000000" pitchFamily="2" charset="-78"/>
              </a:rPr>
              <a:t>کلید </a:t>
            </a:r>
            <a:r>
              <a:rPr lang="en-US" sz="1400" i="0" u="none" strike="noStrike" baseline="0" dirty="0">
                <a:latin typeface="ModamFaNum" panose="02000000040000000000" pitchFamily="2" charset="-78"/>
                <a:cs typeface="ModamFaNum" panose="02000000040000000000" pitchFamily="2" charset="-78"/>
              </a:rPr>
              <a:t>Temp</a:t>
            </a:r>
          </a:p>
          <a:p>
            <a:pPr algn="r" rtl="1"/>
            <a:endParaRPr lang="en-US" sz="1400" dirty="0">
              <a:latin typeface="ModamFaNum" panose="02000000040000000000" pitchFamily="2" charset="-78"/>
              <a:cs typeface="ModamFaNum" panose="02000000040000000000" pitchFamily="2" charset="-78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29ADDF6-87D3-4A56-80D3-10DDE9D6EE29}"/>
              </a:ext>
            </a:extLst>
          </p:cNvPr>
          <p:cNvSpPr/>
          <p:nvPr/>
        </p:nvSpPr>
        <p:spPr>
          <a:xfrm>
            <a:off x="702115" y="2663106"/>
            <a:ext cx="440514" cy="14683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3A3D3C8-7C39-46A1-9F81-A7587DCB4D19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115" y="2697042"/>
            <a:ext cx="448991" cy="7896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108313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D0DC827E-967A-490E-9B50-453A41CC22C5}"/>
              </a:ext>
            </a:extLst>
          </p:cNvPr>
          <p:cNvSpPr/>
          <p:nvPr/>
        </p:nvSpPr>
        <p:spPr>
          <a:xfrm>
            <a:off x="5937529" y="235117"/>
            <a:ext cx="2973687" cy="3385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35B56BE-60E8-455A-9584-00A6E57E7313}"/>
              </a:ext>
            </a:extLst>
          </p:cNvPr>
          <p:cNvSpPr txBox="1"/>
          <p:nvPr/>
        </p:nvSpPr>
        <p:spPr>
          <a:xfrm>
            <a:off x="4026195" y="639246"/>
            <a:ext cx="4885021" cy="42088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a-IR" sz="2000" i="0" u="none" strike="noStrike" baseline="0" dirty="0">
                <a:latin typeface="ModamFaNum" panose="02000000040000000000" pitchFamily="2" charset="-78"/>
                <a:cs typeface="ModamFaNum" panose="02000000040000000000" pitchFamily="2" charset="-78"/>
              </a:rPr>
              <a:t>موتور یونیورسال</a:t>
            </a:r>
          </a:p>
          <a:p>
            <a:pPr marL="342900" indent="-34290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a-IR" sz="2000" i="0" u="none" strike="noStrike" baseline="0" dirty="0">
                <a:latin typeface="ModamFaNum" panose="02000000040000000000" pitchFamily="2" charset="-78"/>
                <a:cs typeface="ModamFaNum" panose="02000000040000000000" pitchFamily="2" charset="-78"/>
              </a:rPr>
              <a:t>فناوری نانو سیلور</a:t>
            </a:r>
            <a:endParaRPr lang="en-US" sz="2000" dirty="0">
              <a:latin typeface="ModamFaNum" panose="02000000040000000000" pitchFamily="2" charset="-78"/>
              <a:cs typeface="ModamFaNum" panose="02000000040000000000" pitchFamily="2" charset="-78"/>
            </a:endParaRPr>
          </a:p>
          <a:p>
            <a:pPr marL="342900" indent="-34290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a-IR" sz="2000" i="0" u="none" strike="noStrike" baseline="0" dirty="0">
                <a:latin typeface="ModamFaNum" panose="02000000040000000000" pitchFamily="2" charset="-78"/>
                <a:cs typeface="ModamFaNum" panose="02000000040000000000" pitchFamily="2" charset="-78"/>
              </a:rPr>
              <a:t>15 برنامه شستشو</a:t>
            </a:r>
            <a:endParaRPr lang="en-US" sz="2000" i="0" u="none" strike="noStrike" baseline="0" dirty="0">
              <a:latin typeface="ModamFaNum" panose="02000000040000000000" pitchFamily="2" charset="-78"/>
              <a:cs typeface="ModamFaNum" panose="02000000040000000000" pitchFamily="2" charset="-78"/>
            </a:endParaRPr>
          </a:p>
          <a:p>
            <a:pPr marL="342900" indent="-34290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a-IR" sz="2000" i="0" u="none" strike="noStrike" baseline="0" dirty="0">
                <a:latin typeface="ModamFaNum" panose="02000000040000000000" pitchFamily="2" charset="-78"/>
                <a:cs typeface="ModamFaNum" panose="02000000040000000000" pitchFamily="2" charset="-78"/>
              </a:rPr>
              <a:t>درام الماسه نسل جدید</a:t>
            </a:r>
            <a:endParaRPr lang="en-US" sz="2000" dirty="0">
              <a:latin typeface="ModamFaNum" panose="02000000040000000000" pitchFamily="2" charset="-78"/>
              <a:cs typeface="ModamFaNum" panose="02000000040000000000" pitchFamily="2" charset="-78"/>
            </a:endParaRPr>
          </a:p>
          <a:p>
            <a:pPr marL="342900" indent="-34290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a-IR" sz="2000" i="0" u="none" strike="noStrike" baseline="0" dirty="0">
                <a:latin typeface="ModamFaNum" panose="02000000040000000000" pitchFamily="2" charset="-78"/>
                <a:cs typeface="ModamFaNum" panose="02000000040000000000" pitchFamily="2" charset="-78"/>
              </a:rPr>
              <a:t>رتبه مصرف انرژی: </a:t>
            </a:r>
            <a:r>
              <a:rPr lang="en-US" sz="2000" i="0" u="none" strike="noStrike" baseline="0" dirty="0">
                <a:latin typeface="ModamFaNum" panose="02000000040000000000" pitchFamily="2" charset="-78"/>
                <a:cs typeface="ModamFaNum" panose="02000000040000000000" pitchFamily="2" charset="-78"/>
              </a:rPr>
              <a:t>A+++</a:t>
            </a:r>
          </a:p>
          <a:p>
            <a:pPr marL="342900" indent="-34290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a-IR" sz="2000" i="0" u="none" strike="noStrike" baseline="0" dirty="0">
                <a:latin typeface="ModamFaNum" panose="02000000040000000000" pitchFamily="2" charset="-78"/>
                <a:cs typeface="ModamFaNum" panose="02000000040000000000" pitchFamily="2" charset="-78"/>
              </a:rPr>
              <a:t>ظرفیت شستشو: 8 کیلوگرم</a:t>
            </a:r>
          </a:p>
          <a:p>
            <a:pPr marL="342900" indent="-34290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a-IR" sz="2000" i="0" u="none" strike="noStrike" baseline="0" dirty="0">
                <a:latin typeface="ModamFaNum" panose="02000000040000000000" pitchFamily="2" charset="-78"/>
                <a:cs typeface="ModamFaNum" panose="02000000040000000000" pitchFamily="2" charset="-78"/>
              </a:rPr>
              <a:t>حداکثر دور خشک کن: 1200 دور در دقیقه</a:t>
            </a:r>
          </a:p>
          <a:p>
            <a:pPr marL="342900" indent="-34290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a-IR" sz="2000" i="0" u="none" strike="noStrike" baseline="0" dirty="0">
                <a:latin typeface="ModamFaNum" panose="02000000040000000000" pitchFamily="2" charset="-78"/>
                <a:cs typeface="ModamFaNum" panose="02000000040000000000" pitchFamily="2" charset="-78"/>
              </a:rPr>
              <a:t>24 ماه ضمانت قطعات و 10 سال</a:t>
            </a:r>
            <a:r>
              <a:rPr lang="en-US" sz="2000" i="0" u="none" strike="noStrike" baseline="0" dirty="0">
                <a:latin typeface="ModamFaNum" panose="02000000040000000000" pitchFamily="2" charset="-78"/>
                <a:cs typeface="ModamFaNum" panose="02000000040000000000" pitchFamily="2" charset="-78"/>
              </a:rPr>
              <a:t> </a:t>
            </a:r>
            <a:r>
              <a:rPr lang="fa-IR" sz="2000" i="0" u="none" strike="noStrike" baseline="0" dirty="0">
                <a:latin typeface="ModamFaNum" panose="02000000040000000000" pitchFamily="2" charset="-78"/>
                <a:cs typeface="ModamFaNum" panose="02000000040000000000" pitchFamily="2" charset="-78"/>
              </a:rPr>
              <a:t>پشتیبانی فنی و قطعات از زمان نصب</a:t>
            </a:r>
            <a:endParaRPr lang="en-US" sz="2000" dirty="0">
              <a:latin typeface="ModamFaNum" panose="02000000040000000000" pitchFamily="2" charset="-78"/>
              <a:cs typeface="ModamFaNum" panose="02000000040000000000" pitchFamily="2" charset="-78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4B00582C-2106-4B42-81B5-13BA1F1D0A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0363" y="192184"/>
            <a:ext cx="3400853" cy="533956"/>
          </a:xfrm>
        </p:spPr>
        <p:txBody>
          <a:bodyPr>
            <a:normAutofit fontScale="90000"/>
          </a:bodyPr>
          <a:lstStyle/>
          <a:p>
            <a:pPr algn="r" rtl="1">
              <a:lnSpc>
                <a:spcPct val="150000"/>
              </a:lnSpc>
            </a:pPr>
            <a:r>
              <a:rPr lang="fa-IR" sz="2500" dirty="0">
                <a:latin typeface="ModamFaNum" panose="02000000040000000000" pitchFamily="2" charset="-78"/>
                <a:cs typeface="ModamFaNum" panose="02000000040000000000" pitchFamily="2" charset="-78"/>
              </a:rPr>
              <a:t>مشخصات سری کوییک</a:t>
            </a:r>
            <a:r>
              <a:rPr lang="en-US" sz="2500" dirty="0">
                <a:latin typeface="ModamFaNum" panose="02000000040000000000" pitchFamily="2" charset="-78"/>
                <a:cs typeface="ModamFaNum" panose="02000000040000000000" pitchFamily="2" charset="-78"/>
              </a:rPr>
              <a:t>         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7A6A838-3F87-4B25-936A-D0A950610C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49" y="2694859"/>
            <a:ext cx="2515408" cy="19604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2977494-382B-4A1A-A646-12DE471414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1120" y="446498"/>
            <a:ext cx="3944180" cy="200214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BD2C028-738B-48F2-89B9-8799DBD87F58}"/>
              </a:ext>
            </a:extLst>
          </p:cNvPr>
          <p:cNvSpPr txBox="1"/>
          <p:nvPr/>
        </p:nvSpPr>
        <p:spPr>
          <a:xfrm>
            <a:off x="3143667" y="774318"/>
            <a:ext cx="5627223" cy="42242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 rtl="1">
              <a:lnSpc>
                <a:spcPct val="150000"/>
              </a:lnSpc>
              <a:buNone/>
            </a:pPr>
            <a:r>
              <a:rPr lang="en-US" sz="1200" b="0" i="0" u="none" strike="noStrike" baseline="0" dirty="0">
                <a:latin typeface="ModamFaNum" panose="02000000040000000000" pitchFamily="2" charset="-78"/>
                <a:cs typeface="ModamFaNum" panose="02000000040000000000" pitchFamily="2" charset="-78"/>
              </a:rPr>
              <a:t>Express -1</a:t>
            </a:r>
            <a:r>
              <a:rPr lang="fa-IR" sz="1200" b="0" i="0" u="none" strike="noStrike" baseline="0" dirty="0">
                <a:latin typeface="ModamFaNum" panose="02000000040000000000" pitchFamily="2" charset="-78"/>
                <a:cs typeface="ModamFaNum" panose="02000000040000000000" pitchFamily="2" charset="-78"/>
              </a:rPr>
              <a:t> شستشوی سریع برای لباسهایی با</a:t>
            </a:r>
            <a:r>
              <a:rPr lang="en-US" sz="1200" b="0" i="0" u="none" strike="noStrike" baseline="0" dirty="0">
                <a:latin typeface="ModamFaNum" panose="02000000040000000000" pitchFamily="2" charset="-78"/>
                <a:cs typeface="ModamFaNum" panose="02000000040000000000" pitchFamily="2" charset="-78"/>
              </a:rPr>
              <a:t> </a:t>
            </a:r>
            <a:r>
              <a:rPr lang="fa-IR" sz="1200" b="0" i="0" u="none" strike="noStrike" baseline="0" dirty="0">
                <a:latin typeface="ModamFaNum" panose="02000000040000000000" pitchFamily="2" charset="-78"/>
                <a:cs typeface="ModamFaNum" panose="02000000040000000000" pitchFamily="2" charset="-78"/>
              </a:rPr>
              <a:t>رنگ ثابت و مقدار کثیفی کم</a:t>
            </a:r>
          </a:p>
          <a:p>
            <a:pPr marL="0" indent="0" algn="just" rtl="1">
              <a:lnSpc>
                <a:spcPct val="150000"/>
              </a:lnSpc>
              <a:buNone/>
            </a:pPr>
            <a:r>
              <a:rPr lang="en-US" sz="1200" b="0" i="0" u="none" strike="noStrike" baseline="0" dirty="0">
                <a:latin typeface="ModamFaNum" panose="02000000040000000000" pitchFamily="2" charset="-78"/>
                <a:cs typeface="ModamFaNum" panose="02000000040000000000" pitchFamily="2" charset="-78"/>
              </a:rPr>
              <a:t>Cotton -2</a:t>
            </a:r>
            <a:r>
              <a:rPr lang="fa-IR" sz="1200" b="0" i="0" u="none" strike="noStrike" baseline="0" dirty="0">
                <a:latin typeface="ModamFaNum" panose="02000000040000000000" pitchFamily="2" charset="-78"/>
                <a:cs typeface="ModamFaNum" panose="02000000040000000000" pitchFamily="2" charset="-78"/>
              </a:rPr>
              <a:t>: لباسهای پنبه ای، کتانی، ملحفه و مانند آن، لباسهای رنگ ثابت</a:t>
            </a:r>
          </a:p>
          <a:p>
            <a:pPr marL="0" indent="0" algn="just" rtl="1">
              <a:lnSpc>
                <a:spcPct val="150000"/>
              </a:lnSpc>
              <a:buNone/>
            </a:pPr>
            <a:r>
              <a:rPr lang="en-US" sz="1200" b="0" i="0" u="none" strike="noStrike" baseline="0" dirty="0">
                <a:latin typeface="ModamFaNum" panose="02000000040000000000" pitchFamily="2" charset="-78"/>
                <a:cs typeface="ModamFaNum" panose="02000000040000000000" pitchFamily="2" charset="-78"/>
              </a:rPr>
              <a:t>Cotton -3</a:t>
            </a:r>
            <a:r>
              <a:rPr lang="fa-IR" sz="1200" b="0" i="0" u="none" strike="noStrike" baseline="0" dirty="0">
                <a:latin typeface="ModamFaNum" panose="02000000040000000000" pitchFamily="2" charset="-78"/>
                <a:cs typeface="ModamFaNum" panose="02000000040000000000" pitchFamily="2" charset="-78"/>
              </a:rPr>
              <a:t> </a:t>
            </a:r>
            <a:r>
              <a:rPr lang="en-US" sz="1200" b="0" i="0" u="none" strike="noStrike" baseline="0" dirty="0">
                <a:latin typeface="ModamFaNum" panose="02000000040000000000" pitchFamily="2" charset="-78"/>
                <a:cs typeface="ModamFaNum" panose="02000000040000000000" pitchFamily="2" charset="-78"/>
              </a:rPr>
              <a:t>ECO</a:t>
            </a:r>
            <a:r>
              <a:rPr lang="fa-IR" sz="1200" b="0" i="0" u="none" strike="noStrike" baseline="0" dirty="0">
                <a:latin typeface="ModamFaNum" panose="02000000040000000000" pitchFamily="2" charset="-78"/>
                <a:cs typeface="ModamFaNum" panose="02000000040000000000" pitchFamily="2" charset="-78"/>
              </a:rPr>
              <a:t>:</a:t>
            </a:r>
            <a:r>
              <a:rPr lang="fa-IR" sz="1200" dirty="0">
                <a:latin typeface="ModamFaNum" panose="02000000040000000000" pitchFamily="2" charset="-78"/>
                <a:cs typeface="ModamFaNum" panose="02000000040000000000" pitchFamily="2" charset="-78"/>
              </a:rPr>
              <a:t> </a:t>
            </a:r>
            <a:r>
              <a:rPr lang="fa-IR" sz="1200" b="0" i="0" u="none" strike="noStrike" baseline="0" dirty="0">
                <a:latin typeface="ModamFaNum" panose="02000000040000000000" pitchFamily="2" charset="-78"/>
                <a:cs typeface="ModamFaNum" panose="02000000040000000000" pitchFamily="2" charset="-78"/>
              </a:rPr>
              <a:t>شستشوی اقتصادی</a:t>
            </a:r>
          </a:p>
          <a:p>
            <a:pPr marL="0" indent="0" algn="just" rtl="1">
              <a:lnSpc>
                <a:spcPct val="150000"/>
              </a:lnSpc>
              <a:buNone/>
            </a:pPr>
            <a:r>
              <a:rPr lang="en-US" sz="1200" b="0" i="0" u="none" strike="noStrike" baseline="0" dirty="0">
                <a:latin typeface="ModamFaNum" panose="02000000040000000000" pitchFamily="2" charset="-78"/>
                <a:cs typeface="ModamFaNum" panose="02000000040000000000" pitchFamily="2" charset="-78"/>
              </a:rPr>
              <a:t>Sensitive -4</a:t>
            </a:r>
            <a:r>
              <a:rPr lang="fa-IR" sz="1200" b="0" i="0" u="none" strike="noStrike" baseline="0" dirty="0">
                <a:latin typeface="ModamFaNum" panose="02000000040000000000" pitchFamily="2" charset="-78"/>
                <a:cs typeface="ModamFaNum" panose="02000000040000000000" pitchFamily="2" charset="-78"/>
              </a:rPr>
              <a:t>: لباس های ظریف و حساس که به آسانی صدمه می بینند</a:t>
            </a:r>
          </a:p>
          <a:p>
            <a:pPr marL="0" indent="0" algn="just" rtl="1">
              <a:lnSpc>
                <a:spcPct val="150000"/>
              </a:lnSpc>
              <a:buNone/>
            </a:pPr>
            <a:r>
              <a:rPr lang="en-US" sz="1200" b="0" i="0" u="none" strike="noStrike" baseline="0" dirty="0">
                <a:latin typeface="ModamFaNum" panose="02000000040000000000" pitchFamily="2" charset="-78"/>
                <a:cs typeface="ModamFaNum" panose="02000000040000000000" pitchFamily="2" charset="-78"/>
              </a:rPr>
              <a:t>Wool -5</a:t>
            </a:r>
            <a:r>
              <a:rPr lang="fa-IR" sz="1200" b="0" i="0" u="none" strike="noStrike" baseline="0" dirty="0">
                <a:latin typeface="ModamFaNum" panose="02000000040000000000" pitchFamily="2" charset="-78"/>
                <a:cs typeface="ModamFaNum" panose="02000000040000000000" pitchFamily="2" charset="-78"/>
              </a:rPr>
              <a:t>: شستشوی لباس های پشمی که قابل شستشو با لباسشویی هستند</a:t>
            </a:r>
          </a:p>
          <a:p>
            <a:pPr marL="0" indent="0" algn="just" rtl="1">
              <a:lnSpc>
                <a:spcPct val="150000"/>
              </a:lnSpc>
              <a:buNone/>
            </a:pPr>
            <a:r>
              <a:rPr lang="en-US" sz="1200" b="0" i="0" u="none" strike="noStrike" baseline="0" dirty="0">
                <a:latin typeface="ModamFaNum" panose="02000000040000000000" pitchFamily="2" charset="-78"/>
                <a:cs typeface="ModamFaNum" panose="02000000040000000000" pitchFamily="2" charset="-78"/>
              </a:rPr>
              <a:t>Synthetic -6</a:t>
            </a:r>
            <a:r>
              <a:rPr lang="fa-IR" sz="1200" b="0" i="0" u="none" strike="noStrike" baseline="0" dirty="0">
                <a:latin typeface="ModamFaNum" panose="02000000040000000000" pitchFamily="2" charset="-78"/>
                <a:cs typeface="ModamFaNum" panose="02000000040000000000" pitchFamily="2" charset="-78"/>
              </a:rPr>
              <a:t>: لباس هایی از جنس پلی آمید، اکریلیک و پلی استر و الیاف مصنوعی</a:t>
            </a:r>
          </a:p>
          <a:p>
            <a:pPr marL="0" indent="0" algn="just" rtl="1">
              <a:lnSpc>
                <a:spcPct val="150000"/>
              </a:lnSpc>
              <a:buNone/>
            </a:pPr>
            <a:r>
              <a:rPr lang="en-US" sz="1200" b="0" i="0" u="none" strike="noStrike" baseline="0" dirty="0">
                <a:latin typeface="ModamFaNum" panose="02000000040000000000" pitchFamily="2" charset="-78"/>
                <a:cs typeface="ModamFaNum" panose="02000000040000000000" pitchFamily="2" charset="-78"/>
              </a:rPr>
              <a:t>: Rinse + Spine -7</a:t>
            </a:r>
            <a:r>
              <a:rPr lang="fa-IR" sz="1200" b="0" i="0" u="none" strike="noStrike" baseline="0" dirty="0">
                <a:latin typeface="ModamFaNum" panose="02000000040000000000" pitchFamily="2" charset="-78"/>
                <a:cs typeface="ModamFaNum" panose="02000000040000000000" pitchFamily="2" charset="-78"/>
              </a:rPr>
              <a:t>آبکشی و چرخش خشک کن</a:t>
            </a:r>
          </a:p>
          <a:p>
            <a:pPr marL="0" indent="0" algn="just" rtl="1">
              <a:lnSpc>
                <a:spcPct val="150000"/>
              </a:lnSpc>
              <a:buNone/>
            </a:pPr>
            <a:r>
              <a:rPr lang="en-US" sz="1200" b="0" i="0" u="none" strike="noStrike" baseline="0" dirty="0">
                <a:latin typeface="ModamFaNum" panose="02000000040000000000" pitchFamily="2" charset="-78"/>
                <a:cs typeface="ModamFaNum" panose="02000000040000000000" pitchFamily="2" charset="-78"/>
              </a:rPr>
              <a:t> :Self Clean -8</a:t>
            </a:r>
            <a:r>
              <a:rPr lang="fa-IR" sz="1200" b="0" i="0" u="none" strike="noStrike" baseline="0" dirty="0">
                <a:latin typeface="ModamFaNum" panose="02000000040000000000" pitchFamily="2" charset="-78"/>
                <a:cs typeface="ModamFaNum" panose="02000000040000000000" pitchFamily="2" charset="-78"/>
              </a:rPr>
              <a:t>شستشوی درام</a:t>
            </a:r>
          </a:p>
          <a:p>
            <a:pPr marL="0" indent="0" algn="just" rtl="1">
              <a:lnSpc>
                <a:spcPct val="150000"/>
              </a:lnSpc>
              <a:buNone/>
            </a:pPr>
            <a:r>
              <a:rPr lang="en-US" sz="1200" b="0" i="0" u="none" strike="noStrike" baseline="0" dirty="0">
                <a:latin typeface="ModamFaNum" panose="02000000040000000000" pitchFamily="2" charset="-78"/>
                <a:cs typeface="ModamFaNum" panose="02000000040000000000" pitchFamily="2" charset="-78"/>
              </a:rPr>
              <a:t>Drain -9</a:t>
            </a:r>
            <a:r>
              <a:rPr lang="fa-IR" sz="1200" b="0" i="0" u="none" strike="noStrike" baseline="0" dirty="0">
                <a:latin typeface="ModamFaNum" panose="02000000040000000000" pitchFamily="2" charset="-78"/>
                <a:cs typeface="ModamFaNum" panose="02000000040000000000" pitchFamily="2" charset="-78"/>
              </a:rPr>
              <a:t>: تخلیه درام</a:t>
            </a:r>
          </a:p>
          <a:p>
            <a:pPr marL="0" indent="0" algn="just" rtl="1">
              <a:lnSpc>
                <a:spcPct val="150000"/>
              </a:lnSpc>
              <a:buNone/>
            </a:pPr>
            <a:r>
              <a:rPr lang="en-US" sz="1200" b="0" i="0" u="none" strike="noStrike" baseline="0" dirty="0">
                <a:latin typeface="ModamFaNum" panose="02000000040000000000" pitchFamily="2" charset="-78"/>
                <a:cs typeface="ModamFaNum" panose="02000000040000000000" pitchFamily="2" charset="-78"/>
              </a:rPr>
              <a:t>Intensive -10</a:t>
            </a:r>
            <a:r>
              <a:rPr lang="fa-IR" sz="1200" b="0" i="0" u="none" strike="noStrike" baseline="0" dirty="0">
                <a:latin typeface="ModamFaNum" panose="02000000040000000000" pitchFamily="2" charset="-78"/>
                <a:cs typeface="ModamFaNum" panose="02000000040000000000" pitchFamily="2" charset="-78"/>
              </a:rPr>
              <a:t>: شستشوی لباس های خیلی کثیف</a:t>
            </a:r>
          </a:p>
          <a:p>
            <a:pPr marL="0" indent="0" algn="just" rtl="1">
              <a:lnSpc>
                <a:spcPct val="150000"/>
              </a:lnSpc>
              <a:buNone/>
            </a:pPr>
            <a:r>
              <a:rPr lang="en-US" sz="1200" b="0" i="0" u="none" strike="noStrike" baseline="0" dirty="0">
                <a:latin typeface="ModamFaNum" panose="02000000040000000000" pitchFamily="2" charset="-78"/>
                <a:cs typeface="ModamFaNum" panose="02000000040000000000" pitchFamily="2" charset="-78"/>
              </a:rPr>
              <a:t>Anti Stain -11</a:t>
            </a:r>
            <a:r>
              <a:rPr lang="fa-IR" sz="1200" b="0" i="0" u="none" strike="noStrike" baseline="0" dirty="0">
                <a:latin typeface="ModamFaNum" panose="02000000040000000000" pitchFamily="2" charset="-78"/>
                <a:cs typeface="ModamFaNum" panose="02000000040000000000" pitchFamily="2" charset="-78"/>
              </a:rPr>
              <a:t>: شستشو همراه با لکه بری</a:t>
            </a:r>
          </a:p>
          <a:p>
            <a:pPr marL="0" indent="0" algn="just" rtl="1">
              <a:lnSpc>
                <a:spcPct val="150000"/>
              </a:lnSpc>
              <a:buNone/>
            </a:pPr>
            <a:r>
              <a:rPr lang="en-US" sz="1200" b="0" i="0" u="none" strike="noStrike" baseline="0" dirty="0">
                <a:latin typeface="ModamFaNum" panose="02000000040000000000" pitchFamily="2" charset="-78"/>
                <a:cs typeface="ModamFaNum" panose="02000000040000000000" pitchFamily="2" charset="-78"/>
              </a:rPr>
              <a:t>Spin -12</a:t>
            </a:r>
            <a:r>
              <a:rPr lang="fa-IR" sz="1200" b="0" i="0" u="none" strike="noStrike" baseline="0" dirty="0">
                <a:latin typeface="ModamFaNum" panose="02000000040000000000" pitchFamily="2" charset="-78"/>
                <a:cs typeface="ModamFaNum" panose="02000000040000000000" pitchFamily="2" charset="-78"/>
              </a:rPr>
              <a:t>: خش ککن</a:t>
            </a:r>
          </a:p>
          <a:p>
            <a:pPr marL="0" indent="0" algn="just" rtl="1">
              <a:lnSpc>
                <a:spcPct val="150000"/>
              </a:lnSpc>
              <a:buNone/>
            </a:pPr>
            <a:r>
              <a:rPr lang="en-US" sz="1200" b="0" i="0" u="none" strike="noStrike" baseline="0" dirty="0">
                <a:latin typeface="ModamFaNum" panose="02000000040000000000" pitchFamily="2" charset="-78"/>
                <a:cs typeface="ModamFaNum" panose="02000000040000000000" pitchFamily="2" charset="-78"/>
              </a:rPr>
              <a:t>All In -13</a:t>
            </a:r>
            <a:r>
              <a:rPr lang="fa-IR" sz="1200" b="0" i="0" u="none" strike="noStrike" baseline="0" dirty="0">
                <a:latin typeface="ModamFaNum" panose="02000000040000000000" pitchFamily="2" charset="-78"/>
                <a:cs typeface="ModamFaNum" panose="02000000040000000000" pitchFamily="2" charset="-78"/>
              </a:rPr>
              <a:t>: شستشوی لباسهای ترکیبی و در هم</a:t>
            </a:r>
          </a:p>
          <a:p>
            <a:pPr marL="0" indent="0" algn="just" rtl="1">
              <a:lnSpc>
                <a:spcPct val="150000"/>
              </a:lnSpc>
              <a:buNone/>
            </a:pPr>
            <a:r>
              <a:rPr lang="en-US" sz="1200" b="0" i="0" u="none" strike="noStrike" baseline="0" dirty="0">
                <a:latin typeface="ModamFaNum" panose="02000000040000000000" pitchFamily="2" charset="-78"/>
                <a:cs typeface="ModamFaNum" panose="02000000040000000000" pitchFamily="2" charset="-78"/>
              </a:rPr>
              <a:t>Hand Wash -14</a:t>
            </a:r>
            <a:r>
              <a:rPr lang="fa-IR" sz="1200" b="0" i="0" u="none" strike="noStrike" baseline="0" dirty="0">
                <a:latin typeface="ModamFaNum" panose="02000000040000000000" pitchFamily="2" charset="-78"/>
                <a:cs typeface="ModamFaNum" panose="02000000040000000000" pitchFamily="2" charset="-78"/>
              </a:rPr>
              <a:t>: شبیه سازی شستشوی دستی لباس های حساس با مقدار کثیفی کم</a:t>
            </a:r>
          </a:p>
          <a:p>
            <a:pPr marL="0" indent="0" algn="just" rtl="1">
              <a:lnSpc>
                <a:spcPct val="150000"/>
              </a:lnSpc>
              <a:buNone/>
            </a:pPr>
            <a:r>
              <a:rPr lang="en-US" sz="1200" b="0" i="0" u="none" strike="noStrike" baseline="0" dirty="0">
                <a:solidFill>
                  <a:srgbClr val="00B050"/>
                </a:solidFill>
                <a:latin typeface="ModamFaNum" panose="02000000040000000000" pitchFamily="2" charset="-78"/>
                <a:cs typeface="ModamFaNum" panose="02000000040000000000" pitchFamily="2" charset="-78"/>
              </a:rPr>
              <a:t>Steam </a:t>
            </a:r>
            <a:r>
              <a:rPr lang="en-US" sz="1200" dirty="0">
                <a:solidFill>
                  <a:srgbClr val="00B050"/>
                </a:solidFill>
                <a:latin typeface="ModamFaNum" panose="02000000040000000000" pitchFamily="2" charset="-78"/>
                <a:cs typeface="ModamFaNum" panose="02000000040000000000" pitchFamily="2" charset="-78"/>
              </a:rPr>
              <a:t>Pro</a:t>
            </a:r>
            <a:r>
              <a:rPr lang="en-US" sz="1200" b="0" i="0" u="none" strike="noStrike" baseline="0" dirty="0">
                <a:solidFill>
                  <a:srgbClr val="00B050"/>
                </a:solidFill>
                <a:latin typeface="ModamFaNum" panose="02000000040000000000" pitchFamily="2" charset="-78"/>
                <a:cs typeface="ModamFaNum" panose="02000000040000000000" pitchFamily="2" charset="-78"/>
              </a:rPr>
              <a:t> -15</a:t>
            </a:r>
            <a:r>
              <a:rPr lang="fa-IR" sz="1200" b="0" i="0" u="none" strike="noStrike" baseline="0" dirty="0">
                <a:solidFill>
                  <a:srgbClr val="00B050"/>
                </a:solidFill>
                <a:latin typeface="ModamFaNum" panose="02000000040000000000" pitchFamily="2" charset="-78"/>
                <a:cs typeface="ModamFaNum" panose="02000000040000000000" pitchFamily="2" charset="-78"/>
              </a:rPr>
              <a:t>: شستشو همراه با بخار</a:t>
            </a:r>
            <a:endParaRPr lang="en-US" sz="1200" dirty="0">
              <a:solidFill>
                <a:srgbClr val="00B050"/>
              </a:solidFill>
              <a:latin typeface="ModamFaNum" panose="02000000040000000000" pitchFamily="2" charset="-78"/>
              <a:cs typeface="ModamFaNum" panose="02000000040000000000" pitchFamily="2" charset="-78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851BB96-0ABA-4E84-A747-5E2D279C05A8}"/>
              </a:ext>
            </a:extLst>
          </p:cNvPr>
          <p:cNvSpPr/>
          <p:nvPr/>
        </p:nvSpPr>
        <p:spPr>
          <a:xfrm>
            <a:off x="7348571" y="371394"/>
            <a:ext cx="1331773" cy="3385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1F48AE1-ABF0-49FD-8DA1-12FF645833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48571" y="304650"/>
            <a:ext cx="1256742" cy="533956"/>
          </a:xfrm>
        </p:spPr>
        <p:txBody>
          <a:bodyPr>
            <a:normAutofit fontScale="90000"/>
          </a:bodyPr>
          <a:lstStyle/>
          <a:p>
            <a:pPr algn="r" rtl="1">
              <a:lnSpc>
                <a:spcPct val="150000"/>
              </a:lnSpc>
            </a:pPr>
            <a:r>
              <a:rPr lang="fa-IR" sz="2500" dirty="0">
                <a:latin typeface="ModamFaNum" panose="02000000040000000000" pitchFamily="2" charset="-78"/>
                <a:cs typeface="ModamFaNum" panose="02000000040000000000" pitchFamily="2" charset="-78"/>
              </a:rPr>
              <a:t>برنامه ها</a:t>
            </a:r>
            <a:endParaRPr lang="en-US" sz="2500" dirty="0">
              <a:latin typeface="ModamFaNum" panose="02000000040000000000" pitchFamily="2" charset="-78"/>
              <a:cs typeface="ModamFaNum" panose="02000000040000000000" pitchFamily="2" charset="-78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3ACBEC7-4CC2-4EF8-9185-2A41AF3917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110" y="1012744"/>
            <a:ext cx="3194252" cy="21295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3B83A74-602D-4B58-AACD-439DA5AEB0C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344" r="23018"/>
          <a:stretch/>
        </p:blipFill>
        <p:spPr>
          <a:xfrm>
            <a:off x="927100" y="3380671"/>
            <a:ext cx="1905000" cy="105565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004500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BD2C028-738B-48F2-89B9-8799DBD87F58}"/>
              </a:ext>
            </a:extLst>
          </p:cNvPr>
          <p:cNvSpPr txBox="1"/>
          <p:nvPr/>
        </p:nvSpPr>
        <p:spPr>
          <a:xfrm>
            <a:off x="6089997" y="1646237"/>
            <a:ext cx="2590347" cy="25622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en-US" sz="1200" b="0" i="0" u="none" strike="noStrike" baseline="0" dirty="0">
                <a:latin typeface="ModamFaNum" panose="02000000040000000000" pitchFamily="2" charset="-78"/>
                <a:cs typeface="ModamFaNum" panose="02000000040000000000" pitchFamily="2" charset="-78"/>
              </a:rPr>
              <a:t>Child lock </a:t>
            </a:r>
            <a:r>
              <a:rPr lang="fa-IR" sz="1200" b="0" i="0" u="none" strike="noStrike" baseline="0" dirty="0">
                <a:latin typeface="ModamFaNum" panose="02000000040000000000" pitchFamily="2" charset="-78"/>
                <a:cs typeface="ModamFaNum" panose="02000000040000000000" pitchFamily="2" charset="-78"/>
              </a:rPr>
              <a:t>قفل کودک</a:t>
            </a:r>
          </a:p>
          <a:p>
            <a:pPr algn="r" rtl="1">
              <a:lnSpc>
                <a:spcPct val="150000"/>
              </a:lnSpc>
            </a:pPr>
            <a:r>
              <a:rPr lang="en-US" sz="1200" b="0" i="0" u="none" strike="noStrike" baseline="0" dirty="0">
                <a:latin typeface="ModamFaNum" panose="02000000040000000000" pitchFamily="2" charset="-78"/>
                <a:cs typeface="ModamFaNum" panose="02000000040000000000" pitchFamily="2" charset="-78"/>
              </a:rPr>
              <a:t> Rinse+ </a:t>
            </a:r>
            <a:r>
              <a:rPr lang="fa-IR" sz="1200" b="0" i="0" u="none" strike="noStrike" baseline="0" dirty="0">
                <a:latin typeface="ModamFaNum" panose="02000000040000000000" pitchFamily="2" charset="-78"/>
                <a:cs typeface="ModamFaNum" panose="02000000040000000000" pitchFamily="2" charset="-78"/>
              </a:rPr>
              <a:t>آبکشی اضافه</a:t>
            </a:r>
          </a:p>
          <a:p>
            <a:pPr algn="r" rtl="1">
              <a:lnSpc>
                <a:spcPct val="150000"/>
              </a:lnSpc>
            </a:pPr>
            <a:r>
              <a:rPr lang="en-US" sz="1200" b="0" i="0" u="none" strike="noStrike" baseline="0" dirty="0">
                <a:latin typeface="ModamFaNum" panose="02000000040000000000" pitchFamily="2" charset="-78"/>
                <a:cs typeface="ModamFaNum" panose="02000000040000000000" pitchFamily="2" charset="-78"/>
              </a:rPr>
              <a:t>Rinse</a:t>
            </a:r>
            <a:r>
              <a:rPr lang="fa-IR" sz="1200" b="0" i="0" u="none" strike="noStrike" baseline="0" dirty="0">
                <a:latin typeface="ModamFaNum" panose="02000000040000000000" pitchFamily="2" charset="-78"/>
                <a:cs typeface="ModamFaNum" panose="02000000040000000000" pitchFamily="2" charset="-78"/>
              </a:rPr>
              <a:t> </a:t>
            </a:r>
            <a:r>
              <a:rPr lang="en-US" sz="1200" b="0" i="0" u="none" strike="noStrike" baseline="0" dirty="0">
                <a:latin typeface="ModamFaNum" panose="02000000040000000000" pitchFamily="2" charset="-78"/>
                <a:cs typeface="ModamFaNum" panose="02000000040000000000" pitchFamily="2" charset="-78"/>
              </a:rPr>
              <a:t>Hold </a:t>
            </a:r>
            <a:r>
              <a:rPr lang="fa-IR" sz="1200" b="0" i="0" u="none" strike="noStrike" baseline="0" dirty="0">
                <a:latin typeface="ModamFaNum" panose="02000000040000000000" pitchFamily="2" charset="-78"/>
                <a:cs typeface="ModamFaNum" panose="02000000040000000000" pitchFamily="2" charset="-78"/>
              </a:rPr>
              <a:t> غوطه وری</a:t>
            </a:r>
            <a:endParaRPr lang="en-US" sz="1200" b="0" i="0" u="none" strike="noStrike" baseline="0" dirty="0">
              <a:latin typeface="ModamFaNum" panose="02000000040000000000" pitchFamily="2" charset="-78"/>
              <a:cs typeface="ModamFaNum" panose="02000000040000000000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en-US" sz="1200" b="0" i="0" u="none" strike="noStrike" baseline="0" dirty="0">
                <a:latin typeface="ModamFaNum" panose="02000000040000000000" pitchFamily="2" charset="-78"/>
                <a:cs typeface="ModamFaNum" panose="02000000040000000000" pitchFamily="2" charset="-78"/>
              </a:rPr>
              <a:t>Easy iron </a:t>
            </a:r>
            <a:r>
              <a:rPr lang="fa-IR" sz="1200" b="0" i="0" u="none" strike="noStrike" baseline="0" dirty="0">
                <a:latin typeface="ModamFaNum" panose="02000000040000000000" pitchFamily="2" charset="-78"/>
                <a:cs typeface="ModamFaNum" panose="02000000040000000000" pitchFamily="2" charset="-78"/>
              </a:rPr>
              <a:t>اتوکشی آسان</a:t>
            </a:r>
          </a:p>
          <a:p>
            <a:pPr algn="r" rtl="1">
              <a:lnSpc>
                <a:spcPct val="150000"/>
              </a:lnSpc>
            </a:pPr>
            <a:r>
              <a:rPr lang="en-US" sz="1200" b="0" i="0" u="none" strike="noStrike" baseline="0" dirty="0">
                <a:latin typeface="ModamFaNum" panose="02000000040000000000" pitchFamily="2" charset="-78"/>
                <a:cs typeface="ModamFaNum" panose="02000000040000000000" pitchFamily="2" charset="-78"/>
              </a:rPr>
              <a:t>Pre Wash </a:t>
            </a:r>
            <a:r>
              <a:rPr lang="fa-IR" sz="1200" dirty="0">
                <a:latin typeface="ModamFaNum" panose="02000000040000000000" pitchFamily="2" charset="-78"/>
                <a:cs typeface="ModamFaNum" panose="02000000040000000000" pitchFamily="2" charset="-78"/>
              </a:rPr>
              <a:t> </a:t>
            </a:r>
            <a:r>
              <a:rPr lang="fa-IR" sz="1200" b="0" i="0" u="none" strike="noStrike" baseline="0" dirty="0">
                <a:latin typeface="ModamFaNum" panose="02000000040000000000" pitchFamily="2" charset="-78"/>
                <a:cs typeface="ModamFaNum" panose="02000000040000000000" pitchFamily="2" charset="-78"/>
              </a:rPr>
              <a:t>پیش شستشو</a:t>
            </a:r>
            <a:endParaRPr lang="en-US" sz="1200" b="0" i="0" u="none" strike="noStrike" baseline="0" dirty="0">
              <a:latin typeface="ModamFaNum" panose="02000000040000000000" pitchFamily="2" charset="-78"/>
              <a:cs typeface="ModamFaNum" panose="02000000040000000000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en-US" sz="1200" b="0" i="0" u="none" strike="noStrike" baseline="0" dirty="0">
                <a:latin typeface="ModamFaNum" panose="02000000040000000000" pitchFamily="2" charset="-78"/>
                <a:cs typeface="ModamFaNum" panose="02000000040000000000" pitchFamily="2" charset="-78"/>
              </a:rPr>
              <a:t>Favorite </a:t>
            </a:r>
            <a:r>
              <a:rPr lang="fa-IR" sz="1200" b="0" i="0" u="none" strike="noStrike" baseline="0" dirty="0">
                <a:latin typeface="ModamFaNum" panose="02000000040000000000" pitchFamily="2" charset="-78"/>
                <a:cs typeface="ModamFaNum" panose="02000000040000000000" pitchFamily="2" charset="-78"/>
              </a:rPr>
              <a:t> ذخیره تنظیمات دلخواه</a:t>
            </a:r>
            <a:endParaRPr lang="en-US" sz="1200" b="0" i="0" u="none" strike="noStrike" baseline="0" dirty="0">
              <a:latin typeface="ModamFaNum" panose="02000000040000000000" pitchFamily="2" charset="-78"/>
              <a:cs typeface="ModamFaNum" panose="02000000040000000000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en-US" sz="1200" b="0" i="0" u="none" strike="noStrike" baseline="0" dirty="0">
                <a:latin typeface="ModamFaNum" panose="02000000040000000000" pitchFamily="2" charset="-78"/>
                <a:cs typeface="ModamFaNum" panose="02000000040000000000" pitchFamily="2" charset="-78"/>
              </a:rPr>
              <a:t> Spin Change </a:t>
            </a:r>
            <a:r>
              <a:rPr lang="fa-IR" sz="1200" b="0" i="0" u="none" strike="noStrike" baseline="0" dirty="0">
                <a:latin typeface="ModamFaNum" panose="02000000040000000000" pitchFamily="2" charset="-78"/>
                <a:cs typeface="ModamFaNum" panose="02000000040000000000" pitchFamily="2" charset="-78"/>
              </a:rPr>
              <a:t>تغییر دور خش کن</a:t>
            </a:r>
            <a:endParaRPr lang="en-US" sz="1200" b="0" i="0" u="none" strike="noStrike" baseline="0" dirty="0">
              <a:latin typeface="ModamFaNum" panose="02000000040000000000" pitchFamily="2" charset="-78"/>
              <a:cs typeface="ModamFaNum" panose="02000000040000000000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en-US" sz="1200" b="0" i="0" u="none" strike="noStrike" baseline="0" dirty="0">
                <a:latin typeface="ModamFaNum" panose="02000000040000000000" pitchFamily="2" charset="-78"/>
                <a:cs typeface="ModamFaNum" panose="02000000040000000000" pitchFamily="2" charset="-78"/>
              </a:rPr>
              <a:t>Delay wash </a:t>
            </a:r>
            <a:r>
              <a:rPr lang="fa-IR" sz="1200" b="0" i="0" u="none" strike="noStrike" baseline="0" dirty="0">
                <a:latin typeface="ModamFaNum" panose="02000000040000000000" pitchFamily="2" charset="-78"/>
                <a:cs typeface="ModamFaNum" panose="02000000040000000000" pitchFamily="2" charset="-78"/>
              </a:rPr>
              <a:t> تاخیر در زمان شستشو</a:t>
            </a:r>
            <a:endParaRPr lang="en-US" sz="1200" b="0" i="0" u="none" strike="noStrike" baseline="0" dirty="0">
              <a:latin typeface="ModamFaNum" panose="02000000040000000000" pitchFamily="2" charset="-78"/>
              <a:cs typeface="ModamFaNum" panose="02000000040000000000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en-US" sz="1200" b="0" i="0" u="none" strike="noStrike" baseline="0" dirty="0">
                <a:latin typeface="ModamFaNum" panose="02000000040000000000" pitchFamily="2" charset="-78"/>
                <a:cs typeface="ModamFaNum" panose="02000000040000000000" pitchFamily="2" charset="-78"/>
              </a:rPr>
              <a:t>  Temp Change </a:t>
            </a:r>
            <a:r>
              <a:rPr lang="fa-IR" sz="1200" b="0" i="0" u="none" strike="noStrike" baseline="0" dirty="0">
                <a:latin typeface="ModamFaNum" panose="02000000040000000000" pitchFamily="2" charset="-78"/>
                <a:cs typeface="ModamFaNum" panose="02000000040000000000" pitchFamily="2" charset="-78"/>
              </a:rPr>
              <a:t>تغییر دمای شستشو</a:t>
            </a:r>
            <a:endParaRPr lang="en-US" sz="1200" b="0" i="0" u="none" strike="noStrike" baseline="0" dirty="0">
              <a:latin typeface="ModamFaNum" panose="02000000040000000000" pitchFamily="2" charset="-78"/>
              <a:cs typeface="ModamFaNum" panose="02000000040000000000" pitchFamily="2" charset="-78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851BB96-0ABA-4E84-A747-5E2D279C05A8}"/>
              </a:ext>
            </a:extLst>
          </p:cNvPr>
          <p:cNvSpPr/>
          <p:nvPr/>
        </p:nvSpPr>
        <p:spPr>
          <a:xfrm>
            <a:off x="7295175" y="1127982"/>
            <a:ext cx="1331773" cy="38959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1F48AE1-ABF0-49FD-8DA1-12FF645833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48454" y="1105607"/>
            <a:ext cx="1256742" cy="533956"/>
          </a:xfrm>
        </p:spPr>
        <p:txBody>
          <a:bodyPr>
            <a:normAutofit fontScale="90000"/>
          </a:bodyPr>
          <a:lstStyle/>
          <a:p>
            <a:pPr algn="r" rtl="1">
              <a:lnSpc>
                <a:spcPct val="150000"/>
              </a:lnSpc>
            </a:pPr>
            <a:r>
              <a:rPr lang="fa-IR" sz="2500" dirty="0">
                <a:latin typeface="ModamFaNum" panose="02000000040000000000" pitchFamily="2" charset="-78"/>
                <a:cs typeface="ModamFaNum" panose="02000000040000000000" pitchFamily="2" charset="-78"/>
              </a:rPr>
              <a:t>آپشن ها</a:t>
            </a:r>
            <a:endParaRPr lang="en-US" sz="2500" dirty="0">
              <a:latin typeface="ModamFaNum" panose="02000000040000000000" pitchFamily="2" charset="-78"/>
              <a:cs typeface="ModamFaNum" panose="02000000040000000000" pitchFamily="2" charset="-78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52C498F-4CD9-4FCD-A339-CAE5FEC5EC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804" y="418276"/>
            <a:ext cx="2255075" cy="16913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057DD29-D6FD-41BE-9F26-D50A4EECBBC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98" r="49034"/>
          <a:stretch/>
        </p:blipFill>
        <p:spPr>
          <a:xfrm>
            <a:off x="2833123" y="2371158"/>
            <a:ext cx="2835257" cy="16776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91446C4-1B4D-477B-9D28-786B233D3E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0392" y="2719754"/>
            <a:ext cx="1681893" cy="167761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577341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2020;p70">
            <a:extLst>
              <a:ext uri="{FF2B5EF4-FFF2-40B4-BE49-F238E27FC236}">
                <a16:creationId xmlns:a16="http://schemas.microsoft.com/office/drawing/2014/main" id="{FBAF337B-6535-4275-9CC7-102CBC15612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676622" y="1828355"/>
            <a:ext cx="5169471" cy="117011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Thanks!</a:t>
            </a:r>
            <a:endParaRPr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8D80EE3-4C88-4EB0-B6D2-77D11F92DE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8968" y="2350770"/>
            <a:ext cx="1639104" cy="703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52067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otable">
  <a:themeElements>
    <a:clrScheme name="Custom 7">
      <a:dk1>
        <a:sysClr val="windowText" lastClr="000000"/>
      </a:dk1>
      <a:lt1>
        <a:srgbClr val="000000"/>
      </a:lt1>
      <a:dk2>
        <a:srgbClr val="C2C2C2"/>
      </a:dk2>
      <a:lt2>
        <a:srgbClr val="E7E6E6"/>
      </a:lt2>
      <a:accent1>
        <a:srgbClr val="5C2D91"/>
      </a:accent1>
      <a:accent2>
        <a:srgbClr val="C6168D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TM03457503[[fn=Quotable]]</Template>
  <TotalTime>930</TotalTime>
  <Words>346</Words>
  <Application>Microsoft Office PowerPoint</Application>
  <PresentationFormat>On-screen Show (16:9)</PresentationFormat>
  <Paragraphs>52</Paragraphs>
  <Slides>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5" baseType="lpstr">
      <vt:lpstr>Century Gothic</vt:lpstr>
      <vt:lpstr>Modam Black</vt:lpstr>
      <vt:lpstr>ModamFaNum</vt:lpstr>
      <vt:lpstr>ArialMT</vt:lpstr>
      <vt:lpstr>DM Sans</vt:lpstr>
      <vt:lpstr>Signika</vt:lpstr>
      <vt:lpstr>Wingdings 2</vt:lpstr>
      <vt:lpstr>Arial</vt:lpstr>
      <vt:lpstr>Quotable</vt:lpstr>
      <vt:lpstr>PowerPoint Presentation</vt:lpstr>
      <vt:lpstr>PowerPoint Presentation</vt:lpstr>
      <vt:lpstr>مشخصات سری کوییک         </vt:lpstr>
      <vt:lpstr>برنامه ها</vt:lpstr>
      <vt:lpstr>آپشن ها</vt:lpstr>
      <vt:lpstr>Thanks!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Marzieh Forouzan</dc:creator>
  <cp:lastModifiedBy>Ali Abbasi Nia</cp:lastModifiedBy>
  <cp:revision>221</cp:revision>
  <dcterms:modified xsi:type="dcterms:W3CDTF">2024-03-04T07:19:25Z</dcterms:modified>
</cp:coreProperties>
</file>